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967" r:id="rId3"/>
    <p:sldId id="958" r:id="rId4"/>
    <p:sldId id="959" r:id="rId5"/>
    <p:sldId id="260" r:id="rId6"/>
    <p:sldId id="969" r:id="rId7"/>
    <p:sldId id="970" r:id="rId8"/>
    <p:sldId id="968" r:id="rId9"/>
    <p:sldId id="975" r:id="rId10"/>
    <p:sldId id="972" r:id="rId11"/>
    <p:sldId id="290" r:id="rId12"/>
    <p:sldId id="964" r:id="rId13"/>
    <p:sldId id="965" r:id="rId14"/>
    <p:sldId id="960" r:id="rId15"/>
    <p:sldId id="261" r:id="rId16"/>
    <p:sldId id="262" r:id="rId17"/>
    <p:sldId id="1049" r:id="rId18"/>
    <p:sldId id="1050" r:id="rId19"/>
    <p:sldId id="388" r:id="rId20"/>
    <p:sldId id="1070" r:id="rId21"/>
    <p:sldId id="1051" r:id="rId22"/>
    <p:sldId id="1052" r:id="rId23"/>
    <p:sldId id="1053" r:id="rId24"/>
    <p:sldId id="280" r:id="rId25"/>
    <p:sldId id="1062" r:id="rId26"/>
    <p:sldId id="1063" r:id="rId27"/>
    <p:sldId id="386" r:id="rId28"/>
    <p:sldId id="387" r:id="rId29"/>
    <p:sldId id="383" r:id="rId30"/>
    <p:sldId id="384" r:id="rId31"/>
    <p:sldId id="385" r:id="rId32"/>
    <p:sldId id="1061" r:id="rId33"/>
    <p:sldId id="1064" r:id="rId34"/>
    <p:sldId id="976" r:id="rId35"/>
    <p:sldId id="961" r:id="rId36"/>
    <p:sldId id="1067" r:id="rId37"/>
    <p:sldId id="1066" r:id="rId38"/>
    <p:sldId id="279" r:id="rId39"/>
    <p:sldId id="288" r:id="rId40"/>
    <p:sldId id="289" r:id="rId41"/>
    <p:sldId id="273" r:id="rId42"/>
    <p:sldId id="978" r:id="rId43"/>
    <p:sldId id="1072" r:id="rId44"/>
    <p:sldId id="1073" r:id="rId45"/>
    <p:sldId id="974" r:id="rId46"/>
    <p:sldId id="1071" r:id="rId47"/>
    <p:sldId id="973" r:id="rId48"/>
    <p:sldId id="1068" r:id="rId49"/>
    <p:sldId id="977" r:id="rId50"/>
    <p:sldId id="26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D9D9D9"/>
    <a:srgbClr val="4472C4"/>
    <a:srgbClr val="00B050"/>
    <a:srgbClr val="4A7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48FDD-6AE5-4112-89AB-CE9F91902873}" v="2754" dt="2020-07-27T04:14:39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as Kovatsch" userId="231a498900bd075a" providerId="LiveId" clId="{D5348FDD-6AE5-4112-89AB-CE9F91902873}"/>
    <pc:docChg chg="undo redo custSel mod addSld delSld modSld sldOrd modMainMaster">
      <pc:chgData name="Matthias Kovatsch" userId="231a498900bd075a" providerId="LiveId" clId="{D5348FDD-6AE5-4112-89AB-CE9F91902873}" dt="2020-07-27T04:22:12.738" v="15319" actId="47"/>
      <pc:docMkLst>
        <pc:docMk/>
      </pc:docMkLst>
      <pc:sldChg chg="addSp delSp modSp mod setBg">
        <pc:chgData name="Matthias Kovatsch" userId="231a498900bd075a" providerId="LiveId" clId="{D5348FDD-6AE5-4112-89AB-CE9F91902873}" dt="2020-07-27T03:48:29.255" v="14583"/>
        <pc:sldMkLst>
          <pc:docMk/>
          <pc:sldMk cId="2877077639" sldId="256"/>
        </pc:sldMkLst>
        <pc:spChg chg="mod">
          <ac:chgData name="Matthias Kovatsch" userId="231a498900bd075a" providerId="LiveId" clId="{D5348FDD-6AE5-4112-89AB-CE9F91902873}" dt="2020-07-26T15:03:54.220" v="3194" actId="122"/>
          <ac:spMkLst>
            <pc:docMk/>
            <pc:sldMk cId="2877077639" sldId="256"/>
            <ac:spMk id="2" creationId="{02F78DB6-7F20-40ED-ADEB-06D4E76D597E}"/>
          </ac:spMkLst>
        </pc:spChg>
        <pc:spChg chg="mod">
          <ac:chgData name="Matthias Kovatsch" userId="231a498900bd075a" providerId="LiveId" clId="{D5348FDD-6AE5-4112-89AB-CE9F91902873}" dt="2020-07-26T15:01:52.096" v="3183" actId="26606"/>
          <ac:spMkLst>
            <pc:docMk/>
            <pc:sldMk cId="2877077639" sldId="256"/>
            <ac:spMk id="3" creationId="{19486CF2-8618-4EC1-8CA6-1D34805B5798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877077639" sldId="256"/>
            <ac:spMk id="4" creationId="{68A317E1-8A1E-401D-98FA-87BDAFE1DA08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877077639" sldId="256"/>
            <ac:spMk id="5" creationId="{7AC27041-015B-4A1B-A8F1-A5D161958359}"/>
          </ac:spMkLst>
        </pc:spChg>
        <pc:spChg chg="add">
          <ac:chgData name="Matthias Kovatsch" userId="231a498900bd075a" providerId="LiveId" clId="{D5348FDD-6AE5-4112-89AB-CE9F91902873}" dt="2020-07-26T15:01:52.096" v="3183" actId="26606"/>
          <ac:spMkLst>
            <pc:docMk/>
            <pc:sldMk cId="2877077639" sldId="256"/>
            <ac:spMk id="8" creationId="{B26EE4FD-480F-42A5-9FEB-DA630457CFB7}"/>
          </ac:spMkLst>
        </pc:spChg>
        <pc:spChg chg="add">
          <ac:chgData name="Matthias Kovatsch" userId="231a498900bd075a" providerId="LiveId" clId="{D5348FDD-6AE5-4112-89AB-CE9F91902873}" dt="2020-07-26T15:01:52.096" v="3183" actId="26606"/>
          <ac:spMkLst>
            <pc:docMk/>
            <pc:sldMk cId="2877077639" sldId="256"/>
            <ac:spMk id="10" creationId="{A187062F-BE14-42FC-B06A-607DB23849C3}"/>
          </ac:spMkLst>
        </pc:spChg>
        <pc:spChg chg="add">
          <ac:chgData name="Matthias Kovatsch" userId="231a498900bd075a" providerId="LiveId" clId="{D5348FDD-6AE5-4112-89AB-CE9F91902873}" dt="2020-07-26T15:01:52.096" v="3183" actId="26606"/>
          <ac:spMkLst>
            <pc:docMk/>
            <pc:sldMk cId="2877077639" sldId="256"/>
            <ac:spMk id="12" creationId="{731FE21B-2A45-4BF5-8B03-E12341988774}"/>
          </ac:spMkLst>
        </pc:spChg>
        <pc:spChg chg="add">
          <ac:chgData name="Matthias Kovatsch" userId="231a498900bd075a" providerId="LiveId" clId="{D5348FDD-6AE5-4112-89AB-CE9F91902873}" dt="2020-07-26T15:01:52.096" v="3183" actId="26606"/>
          <ac:spMkLst>
            <pc:docMk/>
            <pc:sldMk cId="2877077639" sldId="256"/>
            <ac:spMk id="14" creationId="{2DC5A94D-79ED-48F5-9DC5-96CBB507CEC8}"/>
          </ac:spMkLst>
        </pc:spChg>
        <pc:spChg chg="add">
          <ac:chgData name="Matthias Kovatsch" userId="231a498900bd075a" providerId="LiveId" clId="{D5348FDD-6AE5-4112-89AB-CE9F91902873}" dt="2020-07-26T15:01:52.096" v="3183" actId="26606"/>
          <ac:spMkLst>
            <pc:docMk/>
            <pc:sldMk cId="2877077639" sldId="256"/>
            <ac:spMk id="16" creationId="{93A3D4BE-AF25-4F9A-9C29-1145CCE24A28}"/>
          </ac:spMkLst>
        </pc:spChg>
      </pc:sldChg>
      <pc:sldChg chg="modSp new del mod">
        <pc:chgData name="Matthias Kovatsch" userId="231a498900bd075a" providerId="LiveId" clId="{D5348FDD-6AE5-4112-89AB-CE9F91902873}" dt="2020-07-26T17:16:36.589" v="5189" actId="47"/>
        <pc:sldMkLst>
          <pc:docMk/>
          <pc:sldMk cId="2095715470" sldId="257"/>
        </pc:sldMkLst>
        <pc:spChg chg="mod">
          <ac:chgData name="Matthias Kovatsch" userId="231a498900bd075a" providerId="LiveId" clId="{D5348FDD-6AE5-4112-89AB-CE9F91902873}" dt="2020-07-26T16:22:13.387" v="4462" actId="20577"/>
          <ac:spMkLst>
            <pc:docMk/>
            <pc:sldMk cId="2095715470" sldId="257"/>
            <ac:spMk id="2" creationId="{A5D552B7-7BCB-4DF0-83AA-8C79FF568915}"/>
          </ac:spMkLst>
        </pc:spChg>
      </pc:sldChg>
      <pc:sldChg chg="addSp delSp modSp add del mod modClrScheme chgLayout">
        <pc:chgData name="Matthias Kovatsch" userId="231a498900bd075a" providerId="LiveId" clId="{D5348FDD-6AE5-4112-89AB-CE9F91902873}" dt="2020-07-26T13:21:57.386" v="1777" actId="47"/>
        <pc:sldMkLst>
          <pc:docMk/>
          <pc:sldMk cId="884887608" sldId="258"/>
        </pc:sldMkLst>
        <pc:spChg chg="del mod ord">
          <ac:chgData name="Matthias Kovatsch" userId="231a498900bd075a" providerId="LiveId" clId="{D5348FDD-6AE5-4112-89AB-CE9F91902873}" dt="2020-07-26T10:51:48.310" v="55" actId="700"/>
          <ac:spMkLst>
            <pc:docMk/>
            <pc:sldMk cId="884887608" sldId="258"/>
            <ac:spMk id="2" creationId="{A5D552B7-7BCB-4DF0-83AA-8C79FF568915}"/>
          </ac:spMkLst>
        </pc:spChg>
        <pc:spChg chg="del mod ord">
          <ac:chgData name="Matthias Kovatsch" userId="231a498900bd075a" providerId="LiveId" clId="{D5348FDD-6AE5-4112-89AB-CE9F91902873}" dt="2020-07-26T10:51:48.310" v="55" actId="700"/>
          <ac:spMkLst>
            <pc:docMk/>
            <pc:sldMk cId="884887608" sldId="258"/>
            <ac:spMk id="3" creationId="{EBCF3B0E-E2EE-435D-9049-B966096C9345}"/>
          </ac:spMkLst>
        </pc:spChg>
        <pc:spChg chg="add mod ord">
          <ac:chgData name="Matthias Kovatsch" userId="231a498900bd075a" providerId="LiveId" clId="{D5348FDD-6AE5-4112-89AB-CE9F91902873}" dt="2020-07-26T10:55:37.712" v="122" actId="20577"/>
          <ac:spMkLst>
            <pc:docMk/>
            <pc:sldMk cId="884887608" sldId="258"/>
            <ac:spMk id="4" creationId="{8262C660-7728-457E-9B11-DE825F8D5794}"/>
          </ac:spMkLst>
        </pc:spChg>
        <pc:spChg chg="add mod ord">
          <ac:chgData name="Matthias Kovatsch" userId="231a498900bd075a" providerId="LiveId" clId="{D5348FDD-6AE5-4112-89AB-CE9F91902873}" dt="2020-07-26T12:08:37.160" v="519" actId="113"/>
          <ac:spMkLst>
            <pc:docMk/>
            <pc:sldMk cId="884887608" sldId="258"/>
            <ac:spMk id="5" creationId="{CE66CD40-4457-4003-A8FB-C5C19174BD68}"/>
          </ac:spMkLst>
        </pc:spChg>
        <pc:spChg chg="add mod ord">
          <ac:chgData name="Matthias Kovatsch" userId="231a498900bd075a" providerId="LiveId" clId="{D5348FDD-6AE5-4112-89AB-CE9F91902873}" dt="2020-07-26T12:08:39.912" v="521" actId="113"/>
          <ac:spMkLst>
            <pc:docMk/>
            <pc:sldMk cId="884887608" sldId="258"/>
            <ac:spMk id="6" creationId="{A6A7516B-9BA9-4A4B-923E-8BF2F8CB5658}"/>
          </ac:spMkLst>
        </pc:spChg>
        <pc:spChg chg="add mod">
          <ac:chgData name="Matthias Kovatsch" userId="231a498900bd075a" providerId="LiveId" clId="{D5348FDD-6AE5-4112-89AB-CE9F91902873}" dt="2020-07-26T12:08:38.520" v="520" actId="113"/>
          <ac:spMkLst>
            <pc:docMk/>
            <pc:sldMk cId="884887608" sldId="258"/>
            <ac:spMk id="7" creationId="{F5C17964-FD53-45BB-90C4-794D6D14A730}"/>
          </ac:spMkLst>
        </pc:spChg>
      </pc:sldChg>
      <pc:sldChg chg="modSp new del mod">
        <pc:chgData name="Matthias Kovatsch" userId="231a498900bd075a" providerId="LiveId" clId="{D5348FDD-6AE5-4112-89AB-CE9F91902873}" dt="2020-07-26T14:17:52.849" v="2019" actId="47"/>
        <pc:sldMkLst>
          <pc:docMk/>
          <pc:sldMk cId="536824694" sldId="259"/>
        </pc:sldMkLst>
        <pc:spChg chg="mod">
          <ac:chgData name="Matthias Kovatsch" userId="231a498900bd075a" providerId="LiveId" clId="{D5348FDD-6AE5-4112-89AB-CE9F91902873}" dt="2020-07-26T11:08:51.896" v="450" actId="20577"/>
          <ac:spMkLst>
            <pc:docMk/>
            <pc:sldMk cId="536824694" sldId="259"/>
            <ac:spMk id="2" creationId="{4BEB1DAA-5464-4DF2-8296-BCEB023DA371}"/>
          </ac:spMkLst>
        </pc:spChg>
      </pc:sldChg>
      <pc:sldChg chg="addSp delSp modSp new mod modClrScheme delAnim modAnim chgLayout">
        <pc:chgData name="Matthias Kovatsch" userId="231a498900bd075a" providerId="LiveId" clId="{D5348FDD-6AE5-4112-89AB-CE9F91902873}" dt="2020-07-27T04:14:34.633" v="15257"/>
        <pc:sldMkLst>
          <pc:docMk/>
          <pc:sldMk cId="2204566176" sldId="260"/>
        </pc:sldMkLst>
        <pc:spChg chg="mod ord">
          <ac:chgData name="Matthias Kovatsch" userId="231a498900bd075a" providerId="LiveId" clId="{D5348FDD-6AE5-4112-89AB-CE9F91902873}" dt="2020-07-27T04:14:34.633" v="15257"/>
          <ac:spMkLst>
            <pc:docMk/>
            <pc:sldMk cId="2204566176" sldId="260"/>
            <ac:spMk id="2" creationId="{7C459B11-9CD1-44A0-87C6-540551FE6251}"/>
          </ac:spMkLst>
        </pc:spChg>
        <pc:spChg chg="del mod">
          <ac:chgData name="Matthias Kovatsch" userId="231a498900bd075a" providerId="LiveId" clId="{D5348FDD-6AE5-4112-89AB-CE9F91902873}" dt="2020-07-26T15:16:16.590" v="3239" actId="478"/>
          <ac:spMkLst>
            <pc:docMk/>
            <pc:sldMk cId="2204566176" sldId="260"/>
            <ac:spMk id="3" creationId="{AD0FB7D6-D77A-42C8-8751-7B4EA677F32B}"/>
          </ac:spMkLst>
        </pc:spChg>
        <pc:spChg chg="add del mod">
          <ac:chgData name="Matthias Kovatsch" userId="231a498900bd075a" providerId="LiveId" clId="{D5348FDD-6AE5-4112-89AB-CE9F91902873}" dt="2020-07-26T15:16:21.358" v="3240" actId="700"/>
          <ac:spMkLst>
            <pc:docMk/>
            <pc:sldMk cId="2204566176" sldId="260"/>
            <ac:spMk id="5" creationId="{F6EA9D4B-6946-4EE0-967D-3E95611D935A}"/>
          </ac:spMkLst>
        </pc:spChg>
        <pc:spChg chg="mod topLvl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9" creationId="{BF9E5439-E69D-462F-92B3-37ACB5F4571F}"/>
          </ac:spMkLst>
        </pc:spChg>
        <pc:spChg chg="mod topLvl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10" creationId="{6A2BC6A0-F491-4C55-9A5A-F68BB6F3AFF5}"/>
          </ac:spMkLst>
        </pc:spChg>
        <pc:spChg chg="mod topLvl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11" creationId="{355CA626-CEAF-4AB4-8D1D-54C26ACFA0D8}"/>
          </ac:spMkLst>
        </pc:spChg>
        <pc:spChg chg="mod ord topLvl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12" creationId="{E4527284-5E0B-4AD5-91B3-2E42738D5622}"/>
          </ac:spMkLst>
        </pc:spChg>
        <pc:spChg chg="mod topLvl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13" creationId="{91FD6FBA-F414-4E5F-82DE-66E03A43576A}"/>
          </ac:spMkLst>
        </pc:spChg>
        <pc:spChg chg="add mod">
          <ac:chgData name="Matthias Kovatsch" userId="231a498900bd075a" providerId="LiveId" clId="{D5348FDD-6AE5-4112-89AB-CE9F91902873}" dt="2020-07-26T17:18:08.999" v="5226" actId="14100"/>
          <ac:spMkLst>
            <pc:docMk/>
            <pc:sldMk cId="2204566176" sldId="260"/>
            <ac:spMk id="14" creationId="{1A2B962B-FBFF-408F-A915-63C881C844C1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15" creationId="{D660DD16-EF72-40B9-8E49-6FC3AB1D29F5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16" creationId="{0CB9B00C-6792-4C72-8A52-E0D9387E7F1F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17" creationId="{C43E830F-B0B0-4132-ACDB-B22708AB3AAF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19" creationId="{202D7283-8D18-4F9A-B59C-7D7032723D78}"/>
          </ac:spMkLst>
        </pc:spChg>
        <pc:spChg chg="del mod topLvl">
          <ac:chgData name="Matthias Kovatsch" userId="231a498900bd075a" providerId="LiveId" clId="{D5348FDD-6AE5-4112-89AB-CE9F91902873}" dt="2020-07-26T15:18:33.859" v="3255" actId="478"/>
          <ac:spMkLst>
            <pc:docMk/>
            <pc:sldMk cId="2204566176" sldId="260"/>
            <ac:spMk id="21" creationId="{D412B897-9DD2-4707-BB9E-45891CCBE1C7}"/>
          </ac:spMkLst>
        </pc:spChg>
        <pc:spChg chg="add del mod">
          <ac:chgData name="Matthias Kovatsch" userId="231a498900bd075a" providerId="LiveId" clId="{D5348FDD-6AE5-4112-89AB-CE9F91902873}" dt="2020-07-26T15:18:55.336" v="3260" actId="21"/>
          <ac:spMkLst>
            <pc:docMk/>
            <pc:sldMk cId="2204566176" sldId="260"/>
            <ac:spMk id="24" creationId="{378CBD21-01A7-4B5C-9004-7F41EFA04CFE}"/>
          </ac:spMkLst>
        </pc:spChg>
        <pc:spChg chg="add mod topLvl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31" creationId="{E00533B3-12AD-4D85-A4DC-436DC979164A}"/>
          </ac:spMkLst>
        </pc:spChg>
        <pc:spChg chg="add del mod">
          <ac:chgData name="Matthias Kovatsch" userId="231a498900bd075a" providerId="LiveId" clId="{D5348FDD-6AE5-4112-89AB-CE9F91902873}" dt="2020-07-26T15:22:28.947" v="3300" actId="478"/>
          <ac:spMkLst>
            <pc:docMk/>
            <pc:sldMk cId="2204566176" sldId="260"/>
            <ac:spMk id="32" creationId="{13AACBF5-AB67-4ABF-A483-2468666BDE73}"/>
          </ac:spMkLst>
        </pc:spChg>
        <pc:spChg chg="add mod topLvl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33" creationId="{286EC95D-8C03-4975-8D04-4FD4856CA300}"/>
          </ac:spMkLst>
        </pc:spChg>
        <pc:spChg chg="add del mod topLvl">
          <ac:chgData name="Matthias Kovatsch" userId="231a498900bd075a" providerId="LiveId" clId="{D5348FDD-6AE5-4112-89AB-CE9F91902873}" dt="2020-07-26T17:55:22.145" v="5442" actId="478"/>
          <ac:spMkLst>
            <pc:docMk/>
            <pc:sldMk cId="2204566176" sldId="260"/>
            <ac:spMk id="34" creationId="{D9C52AD9-79DB-4B67-8938-1706F4C1E6D8}"/>
          </ac:spMkLst>
        </pc:spChg>
        <pc:spChg chg="add del mod topLvl">
          <ac:chgData name="Matthias Kovatsch" userId="231a498900bd075a" providerId="LiveId" clId="{D5348FDD-6AE5-4112-89AB-CE9F91902873}" dt="2020-07-26T15:55:22.387" v="3884" actId="478"/>
          <ac:spMkLst>
            <pc:docMk/>
            <pc:sldMk cId="2204566176" sldId="260"/>
            <ac:spMk id="35" creationId="{F8B5067C-8E27-4272-8823-6E9F4E68BAA3}"/>
          </ac:spMkLst>
        </pc:spChg>
        <pc:spChg chg="add mod topLvl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36" creationId="{C1E0741A-5D87-4B7A-9372-050D85D647C0}"/>
          </ac:spMkLst>
        </pc:spChg>
        <pc:spChg chg="add del mod">
          <ac:chgData name="Matthias Kovatsch" userId="231a498900bd075a" providerId="LiveId" clId="{D5348FDD-6AE5-4112-89AB-CE9F91902873}" dt="2020-07-26T17:55:24.856" v="5443" actId="478"/>
          <ac:spMkLst>
            <pc:docMk/>
            <pc:sldMk cId="2204566176" sldId="260"/>
            <ac:spMk id="37" creationId="{3B8C28C8-D492-4D07-AB08-53F901E9E5B6}"/>
          </ac:spMkLst>
        </pc:spChg>
        <pc:spChg chg="add del mod">
          <ac:chgData name="Matthias Kovatsch" userId="231a498900bd075a" providerId="LiveId" clId="{D5348FDD-6AE5-4112-89AB-CE9F91902873}" dt="2020-07-26T15:22:23.438" v="3297" actId="21"/>
          <ac:spMkLst>
            <pc:docMk/>
            <pc:sldMk cId="2204566176" sldId="260"/>
            <ac:spMk id="38" creationId="{04B90BC6-ACA3-4DD0-BD49-478178A8A850}"/>
          </ac:spMkLst>
        </pc:spChg>
        <pc:spChg chg="del mod topLvl">
          <ac:chgData name="Matthias Kovatsch" userId="231a498900bd075a" providerId="LiveId" clId="{D5348FDD-6AE5-4112-89AB-CE9F91902873}" dt="2020-07-26T15:43:31.577" v="3620" actId="478"/>
          <ac:spMkLst>
            <pc:docMk/>
            <pc:sldMk cId="2204566176" sldId="260"/>
            <ac:spMk id="40" creationId="{8150684B-C3CD-4D8B-BECC-201CD1D2D50A}"/>
          </ac:spMkLst>
        </pc:spChg>
        <pc:spChg chg="del mod ord topLvl">
          <ac:chgData name="Matthias Kovatsch" userId="231a498900bd075a" providerId="LiveId" clId="{D5348FDD-6AE5-4112-89AB-CE9F91902873}" dt="2020-07-26T15:42:17.739" v="3599" actId="478"/>
          <ac:spMkLst>
            <pc:docMk/>
            <pc:sldMk cId="2204566176" sldId="260"/>
            <ac:spMk id="41" creationId="{869778FB-0CA8-4B9F-AD53-4E9472EFC326}"/>
          </ac:spMkLst>
        </pc:spChg>
        <pc:spChg chg="mod topLvl">
          <ac:chgData name="Matthias Kovatsch" userId="231a498900bd075a" providerId="LiveId" clId="{D5348FDD-6AE5-4112-89AB-CE9F91902873}" dt="2020-07-26T17:18:05.745" v="5225" actId="14100"/>
          <ac:spMkLst>
            <pc:docMk/>
            <pc:sldMk cId="2204566176" sldId="260"/>
            <ac:spMk id="42" creationId="{C40E72B9-0541-4EC4-AE46-5AE017690CE5}"/>
          </ac:spMkLst>
        </pc:spChg>
        <pc:spChg chg="mod topLvl">
          <ac:chgData name="Matthias Kovatsch" userId="231a498900bd075a" providerId="LiveId" clId="{D5348FDD-6AE5-4112-89AB-CE9F91902873}" dt="2020-07-26T17:14:35.682" v="5158"/>
          <ac:spMkLst>
            <pc:docMk/>
            <pc:sldMk cId="2204566176" sldId="260"/>
            <ac:spMk id="43" creationId="{F0819614-9564-43C1-B575-EF23B738F7A3}"/>
          </ac:spMkLst>
        </pc:spChg>
        <pc:spChg chg="mod topLvl">
          <ac:chgData name="Matthias Kovatsch" userId="231a498900bd075a" providerId="LiveId" clId="{D5348FDD-6AE5-4112-89AB-CE9F91902873}" dt="2020-07-26T17:15:29.065" v="5186" actId="1038"/>
          <ac:spMkLst>
            <pc:docMk/>
            <pc:sldMk cId="2204566176" sldId="260"/>
            <ac:spMk id="44" creationId="{CA63FA80-0455-4563-8E42-B5C5013BE06E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45" creationId="{DCD3751C-F37D-4689-8F8A-CE5BEEF045B0}"/>
          </ac:spMkLst>
        </pc:spChg>
        <pc:spChg chg="add del mod">
          <ac:chgData name="Matthias Kovatsch" userId="231a498900bd075a" providerId="LiveId" clId="{D5348FDD-6AE5-4112-89AB-CE9F91902873}" dt="2020-07-26T15:39:01.995" v="3507" actId="478"/>
          <ac:spMkLst>
            <pc:docMk/>
            <pc:sldMk cId="2204566176" sldId="260"/>
            <ac:spMk id="46" creationId="{9DE5B776-236B-4D6D-81B7-49062D27CCA5}"/>
          </ac:spMkLst>
        </pc:spChg>
        <pc:spChg chg="add del mod">
          <ac:chgData name="Matthias Kovatsch" userId="231a498900bd075a" providerId="LiveId" clId="{D5348FDD-6AE5-4112-89AB-CE9F91902873}" dt="2020-07-26T15:24:27.724" v="3332" actId="478"/>
          <ac:spMkLst>
            <pc:docMk/>
            <pc:sldMk cId="2204566176" sldId="260"/>
            <ac:spMk id="47" creationId="{A827FB67-019A-4B5D-B706-0A9E2056E95E}"/>
          </ac:spMkLst>
        </pc:spChg>
        <pc:spChg chg="add del mod">
          <ac:chgData name="Matthias Kovatsch" userId="231a498900bd075a" providerId="LiveId" clId="{D5348FDD-6AE5-4112-89AB-CE9F91902873}" dt="2020-07-26T16:06:00.763" v="4090" actId="478"/>
          <ac:spMkLst>
            <pc:docMk/>
            <pc:sldMk cId="2204566176" sldId="260"/>
            <ac:spMk id="49" creationId="{91F0B7CB-663C-47BF-90D0-797B659C82EC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50" creationId="{7B2A6C8A-B507-468A-912A-8C873A097611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51" creationId="{2BF81D11-0AC4-476C-91AE-342B9329149B}"/>
          </ac:spMkLst>
        </pc:spChg>
        <pc:spChg chg="add del mod topLvl">
          <ac:chgData name="Matthias Kovatsch" userId="231a498900bd075a" providerId="LiveId" clId="{D5348FDD-6AE5-4112-89AB-CE9F91902873}" dt="2020-07-26T17:55:17.148" v="5436" actId="478"/>
          <ac:spMkLst>
            <pc:docMk/>
            <pc:sldMk cId="2204566176" sldId="260"/>
            <ac:spMk id="53" creationId="{FE68D422-C40B-4938-B7C5-35E82BB66FBD}"/>
          </ac:spMkLst>
        </pc:spChg>
        <pc:spChg chg="add del mod topLvl">
          <ac:chgData name="Matthias Kovatsch" userId="231a498900bd075a" providerId="LiveId" clId="{D5348FDD-6AE5-4112-89AB-CE9F91902873}" dt="2020-07-26T17:55:17.148" v="5436" actId="478"/>
          <ac:spMkLst>
            <pc:docMk/>
            <pc:sldMk cId="2204566176" sldId="260"/>
            <ac:spMk id="54" creationId="{885AE6E8-8A31-4A86-8C6C-CC9D4E294B97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55" creationId="{46E11323-1977-4E4C-B227-1E09568A1FE0}"/>
          </ac:spMkLst>
        </pc:spChg>
        <pc:spChg chg="add del mod ord">
          <ac:chgData name="Matthias Kovatsch" userId="231a498900bd075a" providerId="LiveId" clId="{D5348FDD-6AE5-4112-89AB-CE9F91902873}" dt="2020-07-26T15:38:56.563" v="3506" actId="478"/>
          <ac:spMkLst>
            <pc:docMk/>
            <pc:sldMk cId="2204566176" sldId="260"/>
            <ac:spMk id="57" creationId="{39A918B2-7430-4BF3-841E-A451B141F529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58" creationId="{909D43DD-F0E4-4FC2-9C0E-043242FA63E2}"/>
          </ac:spMkLst>
        </pc:spChg>
        <pc:spChg chg="add del mod ord">
          <ac:chgData name="Matthias Kovatsch" userId="231a498900bd075a" providerId="LiveId" clId="{D5348FDD-6AE5-4112-89AB-CE9F91902873}" dt="2020-07-26T16:06:01.939" v="4091" actId="478"/>
          <ac:spMkLst>
            <pc:docMk/>
            <pc:sldMk cId="2204566176" sldId="260"/>
            <ac:spMk id="65" creationId="{2B91A741-4A7C-47E3-ACC8-F960A16173C0}"/>
          </ac:spMkLst>
        </pc:spChg>
        <pc:spChg chg="add mod">
          <ac:chgData name="Matthias Kovatsch" userId="231a498900bd075a" providerId="LiveId" clId="{D5348FDD-6AE5-4112-89AB-CE9F91902873}" dt="2020-07-26T17:16:58.225" v="5190" actId="207"/>
          <ac:spMkLst>
            <pc:docMk/>
            <pc:sldMk cId="2204566176" sldId="260"/>
            <ac:spMk id="67" creationId="{DCCFBB45-E380-46AD-AD9E-B9414F33C454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69" creationId="{8ECE702A-EF21-4FDE-99D0-211AB4FAFABB}"/>
          </ac:spMkLst>
        </pc:spChg>
        <pc:spChg chg="add del mod ord">
          <ac:chgData name="Matthias Kovatsch" userId="231a498900bd075a" providerId="LiveId" clId="{D5348FDD-6AE5-4112-89AB-CE9F91902873}" dt="2020-07-26T15:45:16.195" v="3651" actId="478"/>
          <ac:spMkLst>
            <pc:docMk/>
            <pc:sldMk cId="2204566176" sldId="260"/>
            <ac:spMk id="71" creationId="{57318392-09DE-41FD-98D0-9392A831B256}"/>
          </ac:spMkLst>
        </pc:spChg>
        <pc:spChg chg="mod">
          <ac:chgData name="Matthias Kovatsch" userId="231a498900bd075a" providerId="LiveId" clId="{D5348FDD-6AE5-4112-89AB-CE9F91902873}" dt="2020-07-26T15:44:32.836" v="3628"/>
          <ac:spMkLst>
            <pc:docMk/>
            <pc:sldMk cId="2204566176" sldId="260"/>
            <ac:spMk id="73" creationId="{77E95E1A-26B6-4411-A3BD-721AECDFFDF6}"/>
          </ac:spMkLst>
        </pc:spChg>
        <pc:spChg chg="mod">
          <ac:chgData name="Matthias Kovatsch" userId="231a498900bd075a" providerId="LiveId" clId="{D5348FDD-6AE5-4112-89AB-CE9F91902873}" dt="2020-07-26T15:44:32.836" v="3628"/>
          <ac:spMkLst>
            <pc:docMk/>
            <pc:sldMk cId="2204566176" sldId="260"/>
            <ac:spMk id="74" creationId="{9B4B5890-3197-47FB-B636-A563F1F40830}"/>
          </ac:spMkLst>
        </pc:spChg>
        <pc:spChg chg="mod">
          <ac:chgData name="Matthias Kovatsch" userId="231a498900bd075a" providerId="LiveId" clId="{D5348FDD-6AE5-4112-89AB-CE9F91902873}" dt="2020-07-26T15:44:32.836" v="3628"/>
          <ac:spMkLst>
            <pc:docMk/>
            <pc:sldMk cId="2204566176" sldId="260"/>
            <ac:spMk id="75" creationId="{123203D5-E896-4974-9331-6D10F90F926D}"/>
          </ac:spMkLst>
        </pc:spChg>
        <pc:spChg chg="add mod or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77" creationId="{B6B4A9E7-572A-406E-B407-2EB887A9CAA8}"/>
          </ac:spMkLst>
        </pc:spChg>
        <pc:spChg chg="add mod ord">
          <ac:chgData name="Matthias Kovatsch" userId="231a498900bd075a" providerId="LiveId" clId="{D5348FDD-6AE5-4112-89AB-CE9F91902873}" dt="2020-07-26T17:14:35.682" v="5158"/>
          <ac:spMkLst>
            <pc:docMk/>
            <pc:sldMk cId="2204566176" sldId="260"/>
            <ac:spMk id="79" creationId="{1C843EDA-239C-42BE-98BE-224B1446F438}"/>
          </ac:spMkLst>
        </pc:spChg>
        <pc:spChg chg="add mod">
          <ac:chgData name="Matthias Kovatsch" userId="231a498900bd075a" providerId="LiveId" clId="{D5348FDD-6AE5-4112-89AB-CE9F91902873}" dt="2020-07-26T17:14:35.682" v="5158"/>
          <ac:spMkLst>
            <pc:docMk/>
            <pc:sldMk cId="2204566176" sldId="260"/>
            <ac:spMk id="81" creationId="{1171F3E3-8F20-4ED7-9E5F-30EDE30DFCEC}"/>
          </ac:spMkLst>
        </pc:spChg>
        <pc:spChg chg="add del mod">
          <ac:chgData name="Matthias Kovatsch" userId="231a498900bd075a" providerId="LiveId" clId="{D5348FDD-6AE5-4112-89AB-CE9F91902873}" dt="2020-07-26T15:59:34.755" v="3985" actId="478"/>
          <ac:spMkLst>
            <pc:docMk/>
            <pc:sldMk cId="2204566176" sldId="260"/>
            <ac:spMk id="88" creationId="{A65F0796-D7C1-4220-B14B-A6F6D3F70841}"/>
          </ac:spMkLst>
        </pc:spChg>
        <pc:spChg chg="add del mod ord">
          <ac:chgData name="Matthias Kovatsch" userId="231a498900bd075a" providerId="LiveId" clId="{D5348FDD-6AE5-4112-89AB-CE9F91902873}" dt="2020-07-26T17:55:20.686" v="5440" actId="478"/>
          <ac:spMkLst>
            <pc:docMk/>
            <pc:sldMk cId="2204566176" sldId="260"/>
            <ac:spMk id="90" creationId="{2B31208C-00AC-4147-9FE3-6750F5ACF393}"/>
          </ac:spMkLst>
        </pc:spChg>
        <pc:spChg chg="add del mod">
          <ac:chgData name="Matthias Kovatsch" userId="231a498900bd075a" providerId="LiveId" clId="{D5348FDD-6AE5-4112-89AB-CE9F91902873}" dt="2020-07-26T16:46:57.205" v="4777" actId="478"/>
          <ac:spMkLst>
            <pc:docMk/>
            <pc:sldMk cId="2204566176" sldId="260"/>
            <ac:spMk id="91" creationId="{7C9DFFFA-9DE1-4B12-8471-9AB17D906A82}"/>
          </ac:spMkLst>
        </pc:spChg>
        <pc:spChg chg="add mod">
          <ac:chgData name="Matthias Kovatsch" userId="231a498900bd075a" providerId="LiveId" clId="{D5348FDD-6AE5-4112-89AB-CE9F91902873}" dt="2020-07-26T16:57:46.919" v="4998" actId="1076"/>
          <ac:spMkLst>
            <pc:docMk/>
            <pc:sldMk cId="2204566176" sldId="260"/>
            <ac:spMk id="92" creationId="{633B8F59-874F-4A57-AAB2-13182554BF61}"/>
          </ac:spMkLst>
        </pc:spChg>
        <pc:spChg chg="add del">
          <ac:chgData name="Matthias Kovatsch" userId="231a498900bd075a" providerId="LiveId" clId="{D5348FDD-6AE5-4112-89AB-CE9F91902873}" dt="2020-07-26T16:24:04.196" v="4470" actId="22"/>
          <ac:spMkLst>
            <pc:docMk/>
            <pc:sldMk cId="2204566176" sldId="260"/>
            <ac:spMk id="94" creationId="{0A1CDB52-A86E-46B1-87F8-642ED87F293B}"/>
          </ac:spMkLst>
        </pc:spChg>
        <pc:spChg chg="add del mod">
          <ac:chgData name="Matthias Kovatsch" userId="231a498900bd075a" providerId="LiveId" clId="{D5348FDD-6AE5-4112-89AB-CE9F91902873}" dt="2020-07-26T16:24:50.914" v="4489" actId="478"/>
          <ac:spMkLst>
            <pc:docMk/>
            <pc:sldMk cId="2204566176" sldId="260"/>
            <ac:spMk id="96" creationId="{8011E709-7448-4D24-BE07-C15AEB9E9E3E}"/>
          </ac:spMkLst>
        </pc:spChg>
        <pc:spChg chg="add del mod">
          <ac:chgData name="Matthias Kovatsch" userId="231a498900bd075a" providerId="LiveId" clId="{D5348FDD-6AE5-4112-89AB-CE9F91902873}" dt="2020-07-26T16:53:57.029" v="4923" actId="478"/>
          <ac:spMkLst>
            <pc:docMk/>
            <pc:sldMk cId="2204566176" sldId="260"/>
            <ac:spMk id="121" creationId="{9B6191AC-C716-44B7-ACE1-7189FA750FA0}"/>
          </ac:spMkLst>
        </pc:spChg>
        <pc:spChg chg="add del mod">
          <ac:chgData name="Matthias Kovatsch" userId="231a498900bd075a" providerId="LiveId" clId="{D5348FDD-6AE5-4112-89AB-CE9F91902873}" dt="2020-07-26T16:57:18.383" v="4995" actId="478"/>
          <ac:spMkLst>
            <pc:docMk/>
            <pc:sldMk cId="2204566176" sldId="260"/>
            <ac:spMk id="123" creationId="{5DFA30E3-D779-4833-AFBC-4952B4E66496}"/>
          </ac:spMkLst>
        </pc:spChg>
        <pc:spChg chg="add del mod">
          <ac:chgData name="Matthias Kovatsch" userId="231a498900bd075a" providerId="LiveId" clId="{D5348FDD-6AE5-4112-89AB-CE9F91902873}" dt="2020-07-26T16:57:18.383" v="4995" actId="478"/>
          <ac:spMkLst>
            <pc:docMk/>
            <pc:sldMk cId="2204566176" sldId="260"/>
            <ac:spMk id="124" creationId="{C6B1DA5E-C242-4F93-99A3-CCFBC33270C6}"/>
          </ac:spMkLst>
        </pc:spChg>
        <pc:spChg chg="add del mod">
          <ac:chgData name="Matthias Kovatsch" userId="231a498900bd075a" providerId="LiveId" clId="{D5348FDD-6AE5-4112-89AB-CE9F91902873}" dt="2020-07-26T16:57:18.383" v="4995" actId="478"/>
          <ac:spMkLst>
            <pc:docMk/>
            <pc:sldMk cId="2204566176" sldId="260"/>
            <ac:spMk id="125" creationId="{3932BDB8-5316-4673-B91B-BD6773620715}"/>
          </ac:spMkLst>
        </pc:spChg>
        <pc:spChg chg="add mod">
          <ac:chgData name="Matthias Kovatsch" userId="231a498900bd075a" providerId="LiveId" clId="{D5348FDD-6AE5-4112-89AB-CE9F91902873}" dt="2020-07-26T17:02:36.381" v="5101"/>
          <ac:spMkLst>
            <pc:docMk/>
            <pc:sldMk cId="2204566176" sldId="260"/>
            <ac:spMk id="126" creationId="{EEF7B972-9721-402A-A9F4-AF25F07166DD}"/>
          </ac:spMkLst>
        </pc:spChg>
        <pc:spChg chg="add del mod">
          <ac:chgData name="Matthias Kovatsch" userId="231a498900bd075a" providerId="LiveId" clId="{D5348FDD-6AE5-4112-89AB-CE9F91902873}" dt="2020-07-26T17:14:44.787" v="5162" actId="21"/>
          <ac:spMkLst>
            <pc:docMk/>
            <pc:sldMk cId="2204566176" sldId="260"/>
            <ac:spMk id="133" creationId="{611E5E87-F7DF-43D4-8650-76CD388F859C}"/>
          </ac:spMkLst>
        </pc:spChg>
        <pc:spChg chg="add del mod">
          <ac:chgData name="Matthias Kovatsch" userId="231a498900bd075a" providerId="LiveId" clId="{D5348FDD-6AE5-4112-89AB-CE9F91902873}" dt="2020-07-26T17:55:24.856" v="5443" actId="478"/>
          <ac:spMkLst>
            <pc:docMk/>
            <pc:sldMk cId="2204566176" sldId="260"/>
            <ac:spMk id="135" creationId="{F42E71EA-4C08-4977-A305-7E1A00CFFFDD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204566176" sldId="260"/>
            <ac:spMk id="136" creationId="{5B7538D9-863D-498B-86EB-767A4A5C2474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204566176" sldId="260"/>
            <ac:spMk id="137" creationId="{84C57D99-93C2-44EF-8605-8AC4B3FAF603}"/>
          </ac:spMkLst>
        </pc:spChg>
        <pc:grpChg chg="add del mod">
          <ac:chgData name="Matthias Kovatsch" userId="231a498900bd075a" providerId="LiveId" clId="{D5348FDD-6AE5-4112-89AB-CE9F91902873}" dt="2020-07-26T15:18:44.692" v="3258" actId="165"/>
          <ac:grpSpMkLst>
            <pc:docMk/>
            <pc:sldMk cId="2204566176" sldId="260"/>
            <ac:grpSpMk id="8" creationId="{91EB8891-B1EE-4F35-8726-F76D01E5FD74}"/>
          </ac:grpSpMkLst>
        </pc:grpChg>
        <pc:grpChg chg="add del mod">
          <ac:chgData name="Matthias Kovatsch" userId="231a498900bd075a" providerId="LiveId" clId="{D5348FDD-6AE5-4112-89AB-CE9F91902873}" dt="2020-07-26T15:16:37.900" v="3244" actId="478"/>
          <ac:grpSpMkLst>
            <pc:docMk/>
            <pc:sldMk cId="2204566176" sldId="260"/>
            <ac:grpSpMk id="20" creationId="{33AB72A8-CA85-4441-B2AE-75EC54253EED}"/>
          </ac:grpSpMkLst>
        </pc:grpChg>
        <pc:grpChg chg="add del mod">
          <ac:chgData name="Matthias Kovatsch" userId="231a498900bd075a" providerId="LiveId" clId="{D5348FDD-6AE5-4112-89AB-CE9F91902873}" dt="2020-07-26T15:16:41.445" v="3245" actId="478"/>
          <ac:grpSpMkLst>
            <pc:docMk/>
            <pc:sldMk cId="2204566176" sldId="260"/>
            <ac:grpSpMk id="25" creationId="{8249EDCA-FCD7-44DA-99A9-0BCC690EDA25}"/>
          </ac:grpSpMkLst>
        </pc:grpChg>
        <pc:grpChg chg="del mod topLvl">
          <ac:chgData name="Matthias Kovatsch" userId="231a498900bd075a" providerId="LiveId" clId="{D5348FDD-6AE5-4112-89AB-CE9F91902873}" dt="2020-07-26T15:16:42.524" v="3246" actId="478"/>
          <ac:grpSpMkLst>
            <pc:docMk/>
            <pc:sldMk cId="2204566176" sldId="260"/>
            <ac:grpSpMk id="26" creationId="{F1883908-A22F-4A6F-B448-0E94D05A47F2}"/>
          </ac:grpSpMkLst>
        </pc:grpChg>
        <pc:grpChg chg="add del mod">
          <ac:chgData name="Matthias Kovatsch" userId="231a498900bd075a" providerId="LiveId" clId="{D5348FDD-6AE5-4112-89AB-CE9F91902873}" dt="2020-07-26T15:28:06.683" v="3415" actId="165"/>
          <ac:grpSpMkLst>
            <pc:docMk/>
            <pc:sldMk cId="2204566176" sldId="260"/>
            <ac:grpSpMk id="39" creationId="{B56B3E43-DA94-4D38-A593-562B61E8A2C3}"/>
          </ac:grpSpMkLst>
        </pc:grpChg>
        <pc:grpChg chg="add del mod ord">
          <ac:chgData name="Matthias Kovatsch" userId="231a498900bd075a" providerId="LiveId" clId="{D5348FDD-6AE5-4112-89AB-CE9F91902873}" dt="2020-07-26T17:55:14.217" v="5434" actId="478"/>
          <ac:grpSpMkLst>
            <pc:docMk/>
            <pc:sldMk cId="2204566176" sldId="260"/>
            <ac:grpSpMk id="59" creationId="{1B8696EF-0E5B-439F-ACDC-6CAFFD1BF409}"/>
          </ac:grpSpMkLst>
        </pc:grpChg>
        <pc:grpChg chg="add del mod topLvl">
          <ac:chgData name="Matthias Kovatsch" userId="231a498900bd075a" providerId="LiveId" clId="{D5348FDD-6AE5-4112-89AB-CE9F91902873}" dt="2020-07-26T15:37:47.073" v="3499" actId="165"/>
          <ac:grpSpMkLst>
            <pc:docMk/>
            <pc:sldMk cId="2204566176" sldId="260"/>
            <ac:grpSpMk id="60" creationId="{EDA85822-314E-4163-9262-42F96BFD92D8}"/>
          </ac:grpSpMkLst>
        </pc:grpChg>
        <pc:grpChg chg="add del mod">
          <ac:chgData name="Matthias Kovatsch" userId="231a498900bd075a" providerId="LiveId" clId="{D5348FDD-6AE5-4112-89AB-CE9F91902873}" dt="2020-07-26T15:58:07.042" v="3972" actId="165"/>
          <ac:grpSpMkLst>
            <pc:docMk/>
            <pc:sldMk cId="2204566176" sldId="260"/>
            <ac:grpSpMk id="61" creationId="{BC756C62-FC62-4AD5-95F7-F60CEF39447B}"/>
          </ac:grpSpMkLst>
        </pc:grpChg>
        <pc:grpChg chg="add del mod ord">
          <ac:chgData name="Matthias Kovatsch" userId="231a498900bd075a" providerId="LiveId" clId="{D5348FDD-6AE5-4112-89AB-CE9F91902873}" dt="2020-07-26T15:43:31.577" v="3620" actId="478"/>
          <ac:grpSpMkLst>
            <pc:docMk/>
            <pc:sldMk cId="2204566176" sldId="260"/>
            <ac:grpSpMk id="62" creationId="{710ABF88-0DA4-4DC4-9E60-A42FD848A100}"/>
          </ac:grpSpMkLst>
        </pc:grpChg>
        <pc:grpChg chg="add del mod">
          <ac:chgData name="Matthias Kovatsch" userId="231a498900bd075a" providerId="LiveId" clId="{D5348FDD-6AE5-4112-89AB-CE9F91902873}" dt="2020-07-26T15:37:38.493" v="3498" actId="165"/>
          <ac:grpSpMkLst>
            <pc:docMk/>
            <pc:sldMk cId="2204566176" sldId="260"/>
            <ac:grpSpMk id="63" creationId="{8F923817-E55B-41D6-A5DF-1A9AFFC64CF3}"/>
          </ac:grpSpMkLst>
        </pc:grpChg>
        <pc:grpChg chg="add del mod">
          <ac:chgData name="Matthias Kovatsch" userId="231a498900bd075a" providerId="LiveId" clId="{D5348FDD-6AE5-4112-89AB-CE9F91902873}" dt="2020-07-26T15:53:42.108" v="3846" actId="165"/>
          <ac:grpSpMkLst>
            <pc:docMk/>
            <pc:sldMk cId="2204566176" sldId="260"/>
            <ac:grpSpMk id="64" creationId="{BC9D0AD1-7E74-4090-B218-E8326A8F322D}"/>
          </ac:grpSpMkLst>
        </pc:grpChg>
        <pc:grpChg chg="add del mod">
          <ac:chgData name="Matthias Kovatsch" userId="231a498900bd075a" providerId="LiveId" clId="{D5348FDD-6AE5-4112-89AB-CE9F91902873}" dt="2020-07-26T15:44:37.774" v="3631" actId="478"/>
          <ac:grpSpMkLst>
            <pc:docMk/>
            <pc:sldMk cId="2204566176" sldId="260"/>
            <ac:grpSpMk id="72" creationId="{82A20F57-D832-4E3A-B634-B830E0313574}"/>
          </ac:grpSpMkLst>
        </pc:grpChg>
        <pc:grpChg chg="add mod">
          <ac:chgData name="Matthias Kovatsch" userId="231a498900bd075a" providerId="LiveId" clId="{D5348FDD-6AE5-4112-89AB-CE9F91902873}" dt="2020-07-26T15:49:10.092" v="3834" actId="164"/>
          <ac:grpSpMkLst>
            <pc:docMk/>
            <pc:sldMk cId="2204566176" sldId="260"/>
            <ac:grpSpMk id="82" creationId="{CFD56906-9F77-45CE-B8B6-53028381A8A8}"/>
          </ac:grpSpMkLst>
        </pc:grpChg>
        <pc:grpChg chg="add del mod ord">
          <ac:chgData name="Matthias Kovatsch" userId="231a498900bd075a" providerId="LiveId" clId="{D5348FDD-6AE5-4112-89AB-CE9F91902873}" dt="2020-07-26T17:55:19.689" v="5439" actId="478"/>
          <ac:grpSpMkLst>
            <pc:docMk/>
            <pc:sldMk cId="2204566176" sldId="260"/>
            <ac:grpSpMk id="83" creationId="{06196C10-5682-4714-BEC1-DA9E8D9158C0}"/>
          </ac:grpSpMkLst>
        </pc:grpChg>
        <pc:grpChg chg="add mod ord">
          <ac:chgData name="Matthias Kovatsch" userId="231a498900bd075a" providerId="LiveId" clId="{D5348FDD-6AE5-4112-89AB-CE9F91902873}" dt="2020-07-26T16:57:46.919" v="4998" actId="1076"/>
          <ac:grpSpMkLst>
            <pc:docMk/>
            <pc:sldMk cId="2204566176" sldId="260"/>
            <ac:grpSpMk id="84" creationId="{B48AF248-6D3E-4F50-926E-71FD30DD67E0}"/>
          </ac:grpSpMkLst>
        </pc:grpChg>
        <pc:grpChg chg="add mod">
          <ac:chgData name="Matthias Kovatsch" userId="231a498900bd075a" providerId="LiveId" clId="{D5348FDD-6AE5-4112-89AB-CE9F91902873}" dt="2020-07-26T15:58:02.565" v="3971" actId="338"/>
          <ac:grpSpMkLst>
            <pc:docMk/>
            <pc:sldMk cId="2204566176" sldId="260"/>
            <ac:grpSpMk id="85" creationId="{3B96627D-FDD5-44F4-AC47-9431E6E7420E}"/>
          </ac:grpSpMkLst>
        </pc:grpChg>
        <pc:grpChg chg="add mod">
          <ac:chgData name="Matthias Kovatsch" userId="231a498900bd075a" providerId="LiveId" clId="{D5348FDD-6AE5-4112-89AB-CE9F91902873}" dt="2020-07-26T15:58:17.976" v="3974" actId="164"/>
          <ac:grpSpMkLst>
            <pc:docMk/>
            <pc:sldMk cId="2204566176" sldId="260"/>
            <ac:grpSpMk id="86" creationId="{806B61E8-AC03-4470-B28D-8C0BF832C57B}"/>
          </ac:grpSpMkLst>
        </pc:grpChg>
        <pc:grpChg chg="add del mod">
          <ac:chgData name="Matthias Kovatsch" userId="231a498900bd075a" providerId="LiveId" clId="{D5348FDD-6AE5-4112-89AB-CE9F91902873}" dt="2020-07-26T17:55:11.409" v="5433" actId="478"/>
          <ac:grpSpMkLst>
            <pc:docMk/>
            <pc:sldMk cId="2204566176" sldId="260"/>
            <ac:grpSpMk id="87" creationId="{CF1852D8-D5AD-4D2F-AAA2-1D1C3F6E32AA}"/>
          </ac:grpSpMkLst>
        </pc:grpChg>
        <pc:grpChg chg="add del mod ord">
          <ac:chgData name="Matthias Kovatsch" userId="231a498900bd075a" providerId="LiveId" clId="{D5348FDD-6AE5-4112-89AB-CE9F91902873}" dt="2020-07-26T16:39:22.186" v="4722" actId="478"/>
          <ac:grpSpMkLst>
            <pc:docMk/>
            <pc:sldMk cId="2204566176" sldId="260"/>
            <ac:grpSpMk id="109" creationId="{2FCE1535-FFD4-43D6-A671-967C118EDB10}"/>
          </ac:grpSpMkLst>
        </pc:grpChg>
        <pc:graphicFrameChg chg="add del mod">
          <ac:chgData name="Matthias Kovatsch" userId="231a498900bd075a" providerId="LiveId" clId="{D5348FDD-6AE5-4112-89AB-CE9F91902873}" dt="2020-07-26T16:43:42.379" v="4761"/>
          <ac:graphicFrameMkLst>
            <pc:docMk/>
            <pc:sldMk cId="2204566176" sldId="260"/>
            <ac:graphicFrameMk id="116" creationId="{A34F8147-85E2-41CC-AF6E-03635B849621}"/>
          </ac:graphicFrameMkLst>
        </pc:graphicFrameChg>
        <pc:graphicFrameChg chg="add del mod">
          <ac:chgData name="Matthias Kovatsch" userId="231a498900bd075a" providerId="LiveId" clId="{D5348FDD-6AE5-4112-89AB-CE9F91902873}" dt="2020-07-26T16:43:54.056" v="4763" actId="478"/>
          <ac:graphicFrameMkLst>
            <pc:docMk/>
            <pc:sldMk cId="2204566176" sldId="260"/>
            <ac:graphicFrameMk id="117" creationId="{8F013DFE-4C53-4355-A2F3-6243999C25FF}"/>
          </ac:graphicFrameMkLst>
        </pc:graphicFrameChg>
        <pc:graphicFrameChg chg="add del mod">
          <ac:chgData name="Matthias Kovatsch" userId="231a498900bd075a" providerId="LiveId" clId="{D5348FDD-6AE5-4112-89AB-CE9F91902873}" dt="2020-07-26T16:44:55.915" v="4765" actId="478"/>
          <ac:graphicFrameMkLst>
            <pc:docMk/>
            <pc:sldMk cId="2204566176" sldId="260"/>
            <ac:graphicFrameMk id="118" creationId="{258D3C99-5EB0-4700-BDC7-AF942C6614DF}"/>
          </ac:graphicFrameMkLst>
        </pc:graphicFrameChg>
        <pc:picChg chg="add del mod">
          <ac:chgData name="Matthias Kovatsch" userId="231a498900bd075a" providerId="LiveId" clId="{D5348FDD-6AE5-4112-89AB-CE9F91902873}" dt="2020-07-26T15:16:44.235" v="3247" actId="478"/>
          <ac:picMkLst>
            <pc:docMk/>
            <pc:sldMk cId="2204566176" sldId="260"/>
            <ac:picMk id="6" creationId="{1DE4417D-380D-44EB-9EC6-AA5657221140}"/>
          </ac:picMkLst>
        </pc:picChg>
        <pc:picChg chg="add mod">
          <ac:chgData name="Matthias Kovatsch" userId="231a498900bd075a" providerId="LiveId" clId="{D5348FDD-6AE5-4112-89AB-CE9F91902873}" dt="2020-07-26T16:57:46.919" v="4998" actId="1076"/>
          <ac:picMkLst>
            <pc:docMk/>
            <pc:sldMk cId="2204566176" sldId="260"/>
            <ac:picMk id="7" creationId="{4EB12772-57CB-4E41-9EA2-EF5BFA2C5505}"/>
          </ac:picMkLst>
        </pc:picChg>
        <pc:picChg chg="add del mod">
          <ac:chgData name="Matthias Kovatsch" userId="231a498900bd075a" providerId="LiveId" clId="{D5348FDD-6AE5-4112-89AB-CE9F91902873}" dt="2020-07-26T15:16:49.708" v="3248" actId="478"/>
          <ac:picMkLst>
            <pc:docMk/>
            <pc:sldMk cId="2204566176" sldId="260"/>
            <ac:picMk id="18" creationId="{D1B67B37-322D-4AFC-8F2C-D64E6D61ED2A}"/>
          </ac:picMkLst>
        </pc:picChg>
        <pc:picChg chg="del mod">
          <ac:chgData name="Matthias Kovatsch" userId="231a498900bd075a" providerId="LiveId" clId="{D5348FDD-6AE5-4112-89AB-CE9F91902873}" dt="2020-07-26T15:16:36.412" v="3243" actId="478"/>
          <ac:picMkLst>
            <pc:docMk/>
            <pc:sldMk cId="2204566176" sldId="260"/>
            <ac:picMk id="22" creationId="{DDC62DC5-0C6A-4A2B-AAFA-94F63E05A45A}"/>
          </ac:picMkLst>
        </pc:picChg>
        <pc:picChg chg="del mod topLvl">
          <ac:chgData name="Matthias Kovatsch" userId="231a498900bd075a" providerId="LiveId" clId="{D5348FDD-6AE5-4112-89AB-CE9F91902873}" dt="2020-07-26T15:16:37.900" v="3244" actId="478"/>
          <ac:picMkLst>
            <pc:docMk/>
            <pc:sldMk cId="2204566176" sldId="260"/>
            <ac:picMk id="23" creationId="{6BEFE02C-5F5C-464F-93D3-7388F9E5490C}"/>
          </ac:picMkLst>
        </pc:picChg>
        <pc:picChg chg="del mod topLvl">
          <ac:chgData name="Matthias Kovatsch" userId="231a498900bd075a" providerId="LiveId" clId="{D5348FDD-6AE5-4112-89AB-CE9F91902873}" dt="2020-07-26T15:16:41.445" v="3245" actId="478"/>
          <ac:picMkLst>
            <pc:docMk/>
            <pc:sldMk cId="2204566176" sldId="260"/>
            <ac:picMk id="27" creationId="{DA765A1E-FCEE-4551-AB8A-3F780630A585}"/>
          </ac:picMkLst>
        </pc:picChg>
        <pc:picChg chg="mod">
          <ac:chgData name="Matthias Kovatsch" userId="231a498900bd075a" providerId="LiveId" clId="{D5348FDD-6AE5-4112-89AB-CE9F91902873}" dt="2020-07-26T15:16:21.974" v="3241"/>
          <ac:picMkLst>
            <pc:docMk/>
            <pc:sldMk cId="2204566176" sldId="260"/>
            <ac:picMk id="28" creationId="{365CA500-AF6F-4828-90DF-E7833A103A9B}"/>
          </ac:picMkLst>
        </pc:picChg>
        <pc:picChg chg="mod">
          <ac:chgData name="Matthias Kovatsch" userId="231a498900bd075a" providerId="LiveId" clId="{D5348FDD-6AE5-4112-89AB-CE9F91902873}" dt="2020-07-26T15:16:21.974" v="3241"/>
          <ac:picMkLst>
            <pc:docMk/>
            <pc:sldMk cId="2204566176" sldId="260"/>
            <ac:picMk id="29" creationId="{503C95D3-495C-4EDE-A58B-32D9B9D1AD28}"/>
          </ac:picMkLst>
        </pc:picChg>
        <pc:picChg chg="mod">
          <ac:chgData name="Matthias Kovatsch" userId="231a498900bd075a" providerId="LiveId" clId="{D5348FDD-6AE5-4112-89AB-CE9F91902873}" dt="2020-07-26T15:16:21.974" v="3241"/>
          <ac:picMkLst>
            <pc:docMk/>
            <pc:sldMk cId="2204566176" sldId="260"/>
            <ac:picMk id="30" creationId="{CC41161C-164D-493A-9515-621549D4D150}"/>
          </ac:picMkLst>
        </pc:picChg>
        <pc:picChg chg="add mod">
          <ac:chgData name="Matthias Kovatsch" userId="231a498900bd075a" providerId="LiveId" clId="{D5348FDD-6AE5-4112-89AB-CE9F91902873}" dt="2020-07-26T16:57:46.919" v="4998" actId="1076"/>
          <ac:picMkLst>
            <pc:docMk/>
            <pc:sldMk cId="2204566176" sldId="260"/>
            <ac:picMk id="98" creationId="{6AB310F3-61AC-4324-84E5-190D18907921}"/>
          </ac:picMkLst>
        </pc:picChg>
        <pc:picChg chg="add mod">
          <ac:chgData name="Matthias Kovatsch" userId="231a498900bd075a" providerId="LiveId" clId="{D5348FDD-6AE5-4112-89AB-CE9F91902873}" dt="2020-07-26T16:57:46.919" v="4998" actId="1076"/>
          <ac:picMkLst>
            <pc:docMk/>
            <pc:sldMk cId="2204566176" sldId="260"/>
            <ac:picMk id="100" creationId="{E4FAC2E6-4BE7-430F-AC72-4EE92C747A4B}"/>
          </ac:picMkLst>
        </pc:picChg>
        <pc:picChg chg="add del mod">
          <ac:chgData name="Matthias Kovatsch" userId="231a498900bd075a" providerId="LiveId" clId="{D5348FDD-6AE5-4112-89AB-CE9F91902873}" dt="2020-07-26T16:33:14.194" v="4651" actId="478"/>
          <ac:picMkLst>
            <pc:docMk/>
            <pc:sldMk cId="2204566176" sldId="260"/>
            <ac:picMk id="102" creationId="{40245962-A35A-4C53-A565-37830151A9E9}"/>
          </ac:picMkLst>
        </pc:picChg>
        <pc:picChg chg="add del mod">
          <ac:chgData name="Matthias Kovatsch" userId="231a498900bd075a" providerId="LiveId" clId="{D5348FDD-6AE5-4112-89AB-CE9F91902873}" dt="2020-07-26T16:33:48.466" v="4664" actId="478"/>
          <ac:picMkLst>
            <pc:docMk/>
            <pc:sldMk cId="2204566176" sldId="260"/>
            <ac:picMk id="104" creationId="{A9AA3783-2604-4EE9-B188-0A71C94DC3F8}"/>
          </ac:picMkLst>
        </pc:picChg>
        <pc:picChg chg="add del mod">
          <ac:chgData name="Matthias Kovatsch" userId="231a498900bd075a" providerId="LiveId" clId="{D5348FDD-6AE5-4112-89AB-CE9F91902873}" dt="2020-07-26T17:55:17.148" v="5436" actId="478"/>
          <ac:picMkLst>
            <pc:docMk/>
            <pc:sldMk cId="2204566176" sldId="260"/>
            <ac:picMk id="106" creationId="{3B9033AA-7EA0-4C41-919F-7684D5CE7AD0}"/>
          </ac:picMkLst>
        </pc:picChg>
        <pc:picChg chg="add del mod ord">
          <ac:chgData name="Matthias Kovatsch" userId="231a498900bd075a" providerId="LiveId" clId="{D5348FDD-6AE5-4112-89AB-CE9F91902873}" dt="2020-07-26T17:55:18.125" v="5437" actId="478"/>
          <ac:picMkLst>
            <pc:docMk/>
            <pc:sldMk cId="2204566176" sldId="260"/>
            <ac:picMk id="107" creationId="{764D001C-B1C4-401E-AA19-F9165C1674EF}"/>
          </ac:picMkLst>
        </pc:picChg>
        <pc:picChg chg="add del mod">
          <ac:chgData name="Matthias Kovatsch" userId="231a498900bd075a" providerId="LiveId" clId="{D5348FDD-6AE5-4112-89AB-CE9F91902873}" dt="2020-07-26T17:55:24.856" v="5443" actId="478"/>
          <ac:picMkLst>
            <pc:docMk/>
            <pc:sldMk cId="2204566176" sldId="260"/>
            <ac:picMk id="108" creationId="{DF9CD35E-9D37-477B-81D7-3E66619DCBF9}"/>
          </ac:picMkLst>
        </pc:picChg>
        <pc:picChg chg="mod">
          <ac:chgData name="Matthias Kovatsch" userId="231a498900bd075a" providerId="LiveId" clId="{D5348FDD-6AE5-4112-89AB-CE9F91902873}" dt="2020-07-26T16:37:15.964" v="4692"/>
          <ac:picMkLst>
            <pc:docMk/>
            <pc:sldMk cId="2204566176" sldId="260"/>
            <ac:picMk id="110" creationId="{7CBCC8B0-FB80-46ED-8DCF-5BC554AC6F66}"/>
          </ac:picMkLst>
        </pc:picChg>
        <pc:picChg chg="mod">
          <ac:chgData name="Matthias Kovatsch" userId="231a498900bd075a" providerId="LiveId" clId="{D5348FDD-6AE5-4112-89AB-CE9F91902873}" dt="2020-07-26T16:37:15.964" v="4692"/>
          <ac:picMkLst>
            <pc:docMk/>
            <pc:sldMk cId="2204566176" sldId="260"/>
            <ac:picMk id="111" creationId="{F14FB427-E0C6-431A-9744-0E15692B585C}"/>
          </ac:picMkLst>
        </pc:picChg>
        <pc:picChg chg="add del mod">
          <ac:chgData name="Matthias Kovatsch" userId="231a498900bd075a" providerId="LiveId" clId="{D5348FDD-6AE5-4112-89AB-CE9F91902873}" dt="2020-07-26T17:55:18.416" v="5438" actId="478"/>
          <ac:picMkLst>
            <pc:docMk/>
            <pc:sldMk cId="2204566176" sldId="260"/>
            <ac:picMk id="113" creationId="{4A07B568-504E-4B4A-9D3F-F2619880BE4C}"/>
          </ac:picMkLst>
        </pc:picChg>
        <pc:picChg chg="add del mod">
          <ac:chgData name="Matthias Kovatsch" userId="231a498900bd075a" providerId="LiveId" clId="{D5348FDD-6AE5-4112-89AB-CE9F91902873}" dt="2020-07-26T17:55:24.856" v="5443" actId="478"/>
          <ac:picMkLst>
            <pc:docMk/>
            <pc:sldMk cId="2204566176" sldId="260"/>
            <ac:picMk id="115" creationId="{CE058A1F-4BC6-4C2B-8D18-069050A5F66C}"/>
          </ac:picMkLst>
        </pc:picChg>
        <pc:picChg chg="add del mod">
          <ac:chgData name="Matthias Kovatsch" userId="231a498900bd075a" providerId="LiveId" clId="{D5348FDD-6AE5-4112-89AB-CE9F91902873}" dt="2020-07-26T17:55:24.856" v="5443" actId="478"/>
          <ac:picMkLst>
            <pc:docMk/>
            <pc:sldMk cId="2204566176" sldId="260"/>
            <ac:picMk id="120" creationId="{5777AFAA-1B86-428A-B808-55CDDE417A6B}"/>
          </ac:picMkLst>
        </pc:picChg>
        <pc:picChg chg="add del mod">
          <ac:chgData name="Matthias Kovatsch" userId="231a498900bd075a" providerId="LiveId" clId="{D5348FDD-6AE5-4112-89AB-CE9F91902873}" dt="2020-07-26T17:55:15.450" v="5435" actId="478"/>
          <ac:picMkLst>
            <pc:docMk/>
            <pc:sldMk cId="2204566176" sldId="260"/>
            <ac:picMk id="128" creationId="{2D54C12C-2B6A-4BE7-AA00-2972A9BC241B}"/>
          </ac:picMkLst>
        </pc:picChg>
        <pc:picChg chg="add del mod">
          <ac:chgData name="Matthias Kovatsch" userId="231a498900bd075a" providerId="LiveId" clId="{D5348FDD-6AE5-4112-89AB-CE9F91902873}" dt="2020-07-26T17:55:24.856" v="5443" actId="478"/>
          <ac:picMkLst>
            <pc:docMk/>
            <pc:sldMk cId="2204566176" sldId="260"/>
            <ac:picMk id="130" creationId="{5DCE56A5-7E58-44DC-B714-B4CCD892BDC2}"/>
          </ac:picMkLst>
        </pc:picChg>
        <pc:picChg chg="add del mod ord">
          <ac:chgData name="Matthias Kovatsch" userId="231a498900bd075a" providerId="LiveId" clId="{D5348FDD-6AE5-4112-89AB-CE9F91902873}" dt="2020-07-26T17:55:17.148" v="5436" actId="478"/>
          <ac:picMkLst>
            <pc:docMk/>
            <pc:sldMk cId="2204566176" sldId="260"/>
            <ac:picMk id="132" creationId="{78D01489-D9E9-428F-A5B1-9A24C000CA47}"/>
          </ac:picMkLst>
        </pc:picChg>
      </pc:sldChg>
      <pc:sldChg chg="addSp delSp modSp add mod delAnim modAnim chgLayout">
        <pc:chgData name="Matthias Kovatsch" userId="231a498900bd075a" providerId="LiveId" clId="{D5348FDD-6AE5-4112-89AB-CE9F91902873}" dt="2020-07-27T04:15:19.926" v="15262" actId="20577"/>
        <pc:sldMkLst>
          <pc:docMk/>
          <pc:sldMk cId="3739530014" sldId="261"/>
        </pc:sldMkLst>
        <pc:spChg chg="mod ord">
          <ac:chgData name="Matthias Kovatsch" userId="231a498900bd075a" providerId="LiveId" clId="{D5348FDD-6AE5-4112-89AB-CE9F91902873}" dt="2020-07-26T18:20:38.610" v="5742" actId="700"/>
          <ac:spMkLst>
            <pc:docMk/>
            <pc:sldMk cId="3739530014" sldId="261"/>
            <ac:spMk id="2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18:18:32.962" v="5724" actId="478"/>
          <ac:spMkLst>
            <pc:docMk/>
            <pc:sldMk cId="3739530014" sldId="261"/>
            <ac:spMk id="3" creationId="{00000000-0000-0000-0000-000000000000}"/>
          </ac:spMkLst>
        </pc:spChg>
        <pc:spChg chg="del mod ord">
          <ac:chgData name="Matthias Kovatsch" userId="231a498900bd075a" providerId="LiveId" clId="{D5348FDD-6AE5-4112-89AB-CE9F91902873}" dt="2020-07-26T18:20:43.178" v="5743" actId="478"/>
          <ac:spMkLst>
            <pc:docMk/>
            <pc:sldMk cId="3739530014" sldId="261"/>
            <ac:spMk id="4" creationId="{00000000-0000-0000-0000-000000000000}"/>
          </ac:spMkLst>
        </pc:spChg>
        <pc:spChg chg="add del mod">
          <ac:chgData name="Matthias Kovatsch" userId="231a498900bd075a" providerId="LiveId" clId="{D5348FDD-6AE5-4112-89AB-CE9F91902873}" dt="2020-07-26T18:18:34.577" v="5725"/>
          <ac:spMkLst>
            <pc:docMk/>
            <pc:sldMk cId="3739530014" sldId="261"/>
            <ac:spMk id="7" creationId="{04FBB53D-1AB7-450D-91E9-F4EDC3CC990E}"/>
          </ac:spMkLst>
        </pc:spChg>
        <pc:spChg chg="add del mod">
          <ac:chgData name="Matthias Kovatsch" userId="231a498900bd075a" providerId="LiveId" clId="{D5348FDD-6AE5-4112-89AB-CE9F91902873}" dt="2020-07-26T18:20:50.056" v="5746" actId="478"/>
          <ac:spMkLst>
            <pc:docMk/>
            <pc:sldMk cId="3739530014" sldId="261"/>
            <ac:spMk id="11" creationId="{20B538C3-99C1-4467-9233-3A162558F61E}"/>
          </ac:spMkLst>
        </pc:spChg>
        <pc:spChg chg="add del mod">
          <ac:chgData name="Matthias Kovatsch" userId="231a498900bd075a" providerId="LiveId" clId="{D5348FDD-6AE5-4112-89AB-CE9F91902873}" dt="2020-07-26T18:20:48.720" v="5745"/>
          <ac:spMkLst>
            <pc:docMk/>
            <pc:sldMk cId="3739530014" sldId="261"/>
            <ac:spMk id="12" creationId="{92482E90-3033-42EF-A82A-7D31112A38D4}"/>
          </ac:spMkLst>
        </pc:spChg>
        <pc:spChg chg="add mod">
          <ac:chgData name="Matthias Kovatsch" userId="231a498900bd075a" providerId="LiveId" clId="{D5348FDD-6AE5-4112-89AB-CE9F91902873}" dt="2020-07-27T04:15:19.926" v="15262" actId="20577"/>
          <ac:spMkLst>
            <pc:docMk/>
            <pc:sldMk cId="3739530014" sldId="261"/>
            <ac:spMk id="13" creationId="{20013974-1326-42E2-B8D6-C815DC8B64BD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739530014" sldId="261"/>
            <ac:spMk id="14" creationId="{641D60C7-BB84-4922-B15F-08ED6DBE8B43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739530014" sldId="261"/>
            <ac:spMk id="15" creationId="{78EFF3ED-5779-4F86-9934-FE2FDCD365D5}"/>
          </ac:spMkLst>
        </pc:spChg>
        <pc:picChg chg="del mod">
          <ac:chgData name="Matthias Kovatsch" userId="231a498900bd075a" providerId="LiveId" clId="{D5348FDD-6AE5-4112-89AB-CE9F91902873}" dt="2020-07-26T18:18:32.962" v="5724" actId="478"/>
          <ac:picMkLst>
            <pc:docMk/>
            <pc:sldMk cId="3739530014" sldId="261"/>
            <ac:picMk id="5" creationId="{00000000-0000-0000-0000-000000000000}"/>
          </ac:picMkLst>
        </pc:picChg>
        <pc:picChg chg="del mod">
          <ac:chgData name="Matthias Kovatsch" userId="231a498900bd075a" providerId="LiveId" clId="{D5348FDD-6AE5-4112-89AB-CE9F91902873}" dt="2020-07-26T18:18:22.594" v="5722" actId="21"/>
          <ac:picMkLst>
            <pc:docMk/>
            <pc:sldMk cId="3739530014" sldId="261"/>
            <ac:picMk id="9" creationId="{00000000-0000-0000-0000-000000000000}"/>
          </ac:picMkLst>
        </pc:picChg>
        <pc:picChg chg="add mod ord">
          <ac:chgData name="Matthias Kovatsch" userId="231a498900bd075a" providerId="LiveId" clId="{D5348FDD-6AE5-4112-89AB-CE9F91902873}" dt="2020-07-26T18:20:38.610" v="5742" actId="700"/>
          <ac:picMkLst>
            <pc:docMk/>
            <pc:sldMk cId="3739530014" sldId="261"/>
            <ac:picMk id="10" creationId="{6F5F6C12-7DB6-4800-BAD8-9E699F108247}"/>
          </ac:picMkLst>
        </pc:picChg>
      </pc:sldChg>
      <pc:sldChg chg="delSp modSp add mod modAnim chgLayout">
        <pc:chgData name="Matthias Kovatsch" userId="231a498900bd075a" providerId="LiveId" clId="{D5348FDD-6AE5-4112-89AB-CE9F91902873}" dt="2020-07-27T03:48:29.255" v="14583"/>
        <pc:sldMkLst>
          <pc:docMk/>
          <pc:sldMk cId="1970254460" sldId="262"/>
        </pc:sldMkLst>
        <pc:spChg chg="mod ord">
          <ac:chgData name="Matthias Kovatsch" userId="231a498900bd075a" providerId="LiveId" clId="{D5348FDD-6AE5-4112-89AB-CE9F91902873}" dt="2020-07-26T18:17:41.701" v="5715" actId="700"/>
          <ac:spMkLst>
            <pc:docMk/>
            <pc:sldMk cId="1970254460" sldId="262"/>
            <ac:spMk id="2" creationId="{00000000-0000-0000-0000-000000000000}"/>
          </ac:spMkLst>
        </pc:spChg>
        <pc:spChg chg="mod ord">
          <ac:chgData name="Matthias Kovatsch" userId="231a498900bd075a" providerId="LiveId" clId="{D5348FDD-6AE5-4112-89AB-CE9F91902873}" dt="2020-07-27T02:21:44.693" v="11794"/>
          <ac:spMkLst>
            <pc:docMk/>
            <pc:sldMk cId="1970254460" sldId="262"/>
            <ac:spMk id="3" creationId="{00000000-0000-0000-0000-000000000000}"/>
          </ac:spMkLst>
        </pc:spChg>
        <pc:spChg chg="mod ord">
          <ac:chgData name="Matthias Kovatsch" userId="231a498900bd075a" providerId="LiveId" clId="{D5348FDD-6AE5-4112-89AB-CE9F91902873}" dt="2020-07-27T01:14:50.281" v="10902" actId="20577"/>
          <ac:spMkLst>
            <pc:docMk/>
            <pc:sldMk cId="1970254460" sldId="262"/>
            <ac:spMk id="4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970254460" sldId="262"/>
            <ac:spMk id="5" creationId="{D4A5F179-C934-4E3C-81C4-161CA81000E5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970254460" sldId="262"/>
            <ac:spMk id="6" creationId="{8C0C7665-267C-4862-B7ED-658294175271}"/>
          </ac:spMkLst>
        </pc:spChg>
      </pc:sldChg>
      <pc:sldChg chg="modSp add del mod">
        <pc:chgData name="Matthias Kovatsch" userId="231a498900bd075a" providerId="LiveId" clId="{D5348FDD-6AE5-4112-89AB-CE9F91902873}" dt="2020-07-27T02:30:54.005" v="11863" actId="47"/>
        <pc:sldMkLst>
          <pc:docMk/>
          <pc:sldMk cId="3178550598" sldId="263"/>
        </pc:sldMkLst>
        <pc:spChg chg="mod">
          <ac:chgData name="Matthias Kovatsch" userId="231a498900bd075a" providerId="LiveId" clId="{D5348FDD-6AE5-4112-89AB-CE9F91902873}" dt="2020-07-26T18:14:30.804" v="5675" actId="6549"/>
          <ac:spMkLst>
            <pc:docMk/>
            <pc:sldMk cId="3178550598" sldId="263"/>
            <ac:spMk id="2" creationId="{00000000-0000-0000-0000-000000000000}"/>
          </ac:spMkLst>
        </pc:spChg>
        <pc:picChg chg="mod">
          <ac:chgData name="Matthias Kovatsch" userId="231a498900bd075a" providerId="LiveId" clId="{D5348FDD-6AE5-4112-89AB-CE9F91902873}" dt="2020-07-26T23:02:36.891" v="9244" actId="1036"/>
          <ac:picMkLst>
            <pc:docMk/>
            <pc:sldMk cId="3178550598" sldId="263"/>
            <ac:picMk id="4" creationId="{00000000-0000-0000-0000-000000000000}"/>
          </ac:picMkLst>
        </pc:picChg>
        <pc:picChg chg="mod">
          <ac:chgData name="Matthias Kovatsch" userId="231a498900bd075a" providerId="LiveId" clId="{D5348FDD-6AE5-4112-89AB-CE9F91902873}" dt="2020-07-26T23:02:36.891" v="9244" actId="1036"/>
          <ac:picMkLst>
            <pc:docMk/>
            <pc:sldMk cId="3178550598" sldId="263"/>
            <ac:picMk id="7" creationId="{00000000-0000-0000-0000-000000000000}"/>
          </ac:picMkLst>
        </pc:picChg>
        <pc:picChg chg="mod">
          <ac:chgData name="Matthias Kovatsch" userId="231a498900bd075a" providerId="LiveId" clId="{D5348FDD-6AE5-4112-89AB-CE9F91902873}" dt="2020-07-26T23:03:22.285" v="9246" actId="1076"/>
          <ac:picMkLst>
            <pc:docMk/>
            <pc:sldMk cId="3178550598" sldId="263"/>
            <ac:picMk id="8" creationId="{00000000-0000-0000-0000-000000000000}"/>
          </ac:picMkLst>
        </pc:picChg>
        <pc:picChg chg="mod modCrop">
          <ac:chgData name="Matthias Kovatsch" userId="231a498900bd075a" providerId="LiveId" clId="{D5348FDD-6AE5-4112-89AB-CE9F91902873}" dt="2020-07-26T23:02:54.431" v="9245" actId="732"/>
          <ac:picMkLst>
            <pc:docMk/>
            <pc:sldMk cId="3178550598" sldId="263"/>
            <ac:picMk id="9" creationId="{00000000-0000-0000-0000-000000000000}"/>
          </ac:picMkLst>
        </pc:picChg>
        <pc:picChg chg="mod">
          <ac:chgData name="Matthias Kovatsch" userId="231a498900bd075a" providerId="LiveId" clId="{D5348FDD-6AE5-4112-89AB-CE9F91902873}" dt="2020-07-26T23:02:36.891" v="9244" actId="1036"/>
          <ac:picMkLst>
            <pc:docMk/>
            <pc:sldMk cId="3178550598" sldId="263"/>
            <ac:picMk id="10" creationId="{00000000-0000-0000-0000-000000000000}"/>
          </ac:picMkLst>
        </pc:picChg>
        <pc:picChg chg="mod">
          <ac:chgData name="Matthias Kovatsch" userId="231a498900bd075a" providerId="LiveId" clId="{D5348FDD-6AE5-4112-89AB-CE9F91902873}" dt="2020-07-26T23:02:36.891" v="9244" actId="1036"/>
          <ac:picMkLst>
            <pc:docMk/>
            <pc:sldMk cId="3178550598" sldId="263"/>
            <ac:picMk id="11" creationId="{00000000-0000-0000-0000-000000000000}"/>
          </ac:picMkLst>
        </pc:picChg>
      </pc:sldChg>
      <pc:sldChg chg="add del">
        <pc:chgData name="Matthias Kovatsch" userId="231a498900bd075a" providerId="LiveId" clId="{D5348FDD-6AE5-4112-89AB-CE9F91902873}" dt="2020-07-26T18:14:09.911" v="5673" actId="47"/>
        <pc:sldMkLst>
          <pc:docMk/>
          <pc:sldMk cId="3856480964" sldId="266"/>
        </pc:sldMkLst>
      </pc:sldChg>
      <pc:sldChg chg="delSp modSp add mod">
        <pc:chgData name="Matthias Kovatsch" userId="231a498900bd075a" providerId="LiveId" clId="{D5348FDD-6AE5-4112-89AB-CE9F91902873}" dt="2020-07-27T03:48:29.255" v="14583"/>
        <pc:sldMkLst>
          <pc:docMk/>
          <pc:sldMk cId="4213879965" sldId="267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4213879965" sldId="267"/>
            <ac:spMk id="2" creationId="{89693511-0AA5-4828-BFC1-A4C5D8CDFE80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4213879965" sldId="267"/>
            <ac:spMk id="3" creationId="{0714E02F-A845-44A5-896C-979815536908}"/>
          </ac:spMkLst>
        </pc:spChg>
        <pc:spChg chg="del mod">
          <ac:chgData name="Matthias Kovatsch" userId="231a498900bd075a" providerId="LiveId" clId="{D5348FDD-6AE5-4112-89AB-CE9F91902873}" dt="2020-07-27T02:50:48.663" v="12843" actId="478"/>
          <ac:spMkLst>
            <pc:docMk/>
            <pc:sldMk cId="4213879965" sldId="267"/>
            <ac:spMk id="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2:50:43.364" v="12841" actId="242"/>
          <ac:spMkLst>
            <pc:docMk/>
            <pc:sldMk cId="4213879965" sldId="267"/>
            <ac:spMk id="6" creationId="{00000000-0000-0000-0000-000000000000}"/>
          </ac:spMkLst>
        </pc:spChg>
      </pc:sldChg>
      <pc:sldChg chg="modSp add del">
        <pc:chgData name="Matthias Kovatsch" userId="231a498900bd075a" providerId="LiveId" clId="{D5348FDD-6AE5-4112-89AB-CE9F91902873}" dt="2020-07-26T18:14:09.911" v="5673" actId="47"/>
        <pc:sldMkLst>
          <pc:docMk/>
          <pc:sldMk cId="4069271413" sldId="268"/>
        </pc:sldMkLst>
        <pc:spChg chg="mod">
          <ac:chgData name="Matthias Kovatsch" userId="231a498900bd075a" providerId="LiveId" clId="{D5348FDD-6AE5-4112-89AB-CE9F91902873}" dt="2020-07-26T16:11:47.014" v="4159" actId="207"/>
          <ac:spMkLst>
            <pc:docMk/>
            <pc:sldMk cId="4069271413" sldId="268"/>
            <ac:spMk id="108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1:47.014" v="4159" actId="207"/>
          <ac:spMkLst>
            <pc:docMk/>
            <pc:sldMk cId="4069271413" sldId="268"/>
            <ac:spMk id="109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1:47.014" v="4159" actId="207"/>
          <ac:spMkLst>
            <pc:docMk/>
            <pc:sldMk cId="4069271413" sldId="268"/>
            <ac:spMk id="110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1:47.014" v="4159" actId="207"/>
          <ac:spMkLst>
            <pc:docMk/>
            <pc:sldMk cId="4069271413" sldId="268"/>
            <ac:spMk id="111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1:47.014" v="4159" actId="207"/>
          <ac:spMkLst>
            <pc:docMk/>
            <pc:sldMk cId="4069271413" sldId="268"/>
            <ac:spMk id="11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1:47.014" v="4159" actId="207"/>
          <ac:spMkLst>
            <pc:docMk/>
            <pc:sldMk cId="4069271413" sldId="268"/>
            <ac:spMk id="11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1:50.064" v="4160" actId="207"/>
          <ac:spMkLst>
            <pc:docMk/>
            <pc:sldMk cId="4069271413" sldId="268"/>
            <ac:spMk id="11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1:47.014" v="4159" actId="207"/>
          <ac:spMkLst>
            <pc:docMk/>
            <pc:sldMk cId="4069271413" sldId="268"/>
            <ac:spMk id="116" creationId="{00000000-0000-0000-0000-000000000000}"/>
          </ac:spMkLst>
        </pc:spChg>
      </pc:sldChg>
      <pc:sldChg chg="delSp modSp add mod chgLayout">
        <pc:chgData name="Matthias Kovatsch" userId="231a498900bd075a" providerId="LiveId" clId="{D5348FDD-6AE5-4112-89AB-CE9F91902873}" dt="2020-07-27T03:48:29.255" v="14583"/>
        <pc:sldMkLst>
          <pc:docMk/>
          <pc:sldMk cId="2611506176" sldId="273"/>
        </pc:sldMkLst>
        <pc:spChg chg="del mod ord">
          <ac:chgData name="Matthias Kovatsch" userId="231a498900bd075a" providerId="LiveId" clId="{D5348FDD-6AE5-4112-89AB-CE9F91902873}" dt="2020-07-26T22:50:09.003" v="9179" actId="478"/>
          <ac:spMkLst>
            <pc:docMk/>
            <pc:sldMk cId="2611506176" sldId="273"/>
            <ac:spMk id="2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611506176" sldId="273"/>
            <ac:spMk id="3" creationId="{E9C57632-3DEA-4A2A-88BA-E319A92554EF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611506176" sldId="273"/>
            <ac:spMk id="4" creationId="{00831212-F60A-4CF9-847F-19017094007A}"/>
          </ac:spMkLst>
        </pc:spChg>
        <pc:spChg chg="mod ord">
          <ac:chgData name="Matthias Kovatsch" userId="231a498900bd075a" providerId="LiveId" clId="{D5348FDD-6AE5-4112-89AB-CE9F91902873}" dt="2020-07-26T22:36:22.653" v="8950" actId="700"/>
          <ac:spMkLst>
            <pc:docMk/>
            <pc:sldMk cId="2611506176" sldId="273"/>
            <ac:spMk id="5" creationId="{00000000-0000-0000-0000-000000000000}"/>
          </ac:spMkLst>
        </pc:spChg>
        <pc:spChg chg="mod ord">
          <ac:chgData name="Matthias Kovatsch" userId="231a498900bd075a" providerId="LiveId" clId="{D5348FDD-6AE5-4112-89AB-CE9F91902873}" dt="2020-07-26T22:36:22.653" v="8950" actId="700"/>
          <ac:spMkLst>
            <pc:docMk/>
            <pc:sldMk cId="2611506176" sldId="273"/>
            <ac:spMk id="6" creationId="{00000000-0000-0000-0000-000000000000}"/>
          </ac:spMkLst>
        </pc:spChg>
        <pc:spChg chg="mod ord">
          <ac:chgData name="Matthias Kovatsch" userId="231a498900bd075a" providerId="LiveId" clId="{D5348FDD-6AE5-4112-89AB-CE9F91902873}" dt="2020-07-26T22:41:40.551" v="9018" actId="255"/>
          <ac:spMkLst>
            <pc:docMk/>
            <pc:sldMk cId="2611506176" sldId="273"/>
            <ac:spMk id="7" creationId="{00000000-0000-0000-0000-000000000000}"/>
          </ac:spMkLst>
        </pc:spChg>
        <pc:spChg chg="mod ord">
          <ac:chgData name="Matthias Kovatsch" userId="231a498900bd075a" providerId="LiveId" clId="{D5348FDD-6AE5-4112-89AB-CE9F91902873}" dt="2020-07-26T22:50:20.195" v="9186" actId="1037"/>
          <ac:spMkLst>
            <pc:docMk/>
            <pc:sldMk cId="2611506176" sldId="273"/>
            <ac:spMk id="8" creationId="{00000000-0000-0000-0000-000000000000}"/>
          </ac:spMkLst>
        </pc:spChg>
        <pc:spChg chg="mod ord">
          <ac:chgData name="Matthias Kovatsch" userId="231a498900bd075a" providerId="LiveId" clId="{D5348FDD-6AE5-4112-89AB-CE9F91902873}" dt="2020-07-26T22:50:20.195" v="9186" actId="1037"/>
          <ac:spMkLst>
            <pc:docMk/>
            <pc:sldMk cId="2611506176" sldId="273"/>
            <ac:spMk id="9" creationId="{00000000-0000-0000-0000-000000000000}"/>
          </ac:spMkLst>
        </pc:spChg>
      </pc:sldChg>
      <pc:sldChg chg="modSp add mod">
        <pc:chgData name="Matthias Kovatsch" userId="231a498900bd075a" providerId="LiveId" clId="{D5348FDD-6AE5-4112-89AB-CE9F91902873}" dt="2020-07-27T04:21:11.951" v="15318" actId="20577"/>
        <pc:sldMkLst>
          <pc:docMk/>
          <pc:sldMk cId="25243866" sldId="279"/>
        </pc:sldMkLst>
        <pc:spChg chg="mod">
          <ac:chgData name="Matthias Kovatsch" userId="231a498900bd075a" providerId="LiveId" clId="{D5348FDD-6AE5-4112-89AB-CE9F91902873}" dt="2020-07-26T14:04:28.333" v="1937" actId="20577"/>
          <ac:spMkLst>
            <pc:docMk/>
            <pc:sldMk cId="25243866" sldId="279"/>
            <ac:spMk id="2" creationId="{DF158A18-DE7C-4484-A49C-466159379126}"/>
          </ac:spMkLst>
        </pc:spChg>
        <pc:spChg chg="mod">
          <ac:chgData name="Matthias Kovatsch" userId="231a498900bd075a" providerId="LiveId" clId="{D5348FDD-6AE5-4112-89AB-CE9F91902873}" dt="2020-07-27T00:34:33.786" v="10508" actId="20577"/>
          <ac:spMkLst>
            <pc:docMk/>
            <pc:sldMk cId="25243866" sldId="279"/>
            <ac:spMk id="15" creationId="{4FF9CA3F-5D30-413A-BBA2-BD8DAA64EE06}"/>
          </ac:spMkLst>
        </pc:spChg>
        <pc:spChg chg="mod">
          <ac:chgData name="Matthias Kovatsch" userId="231a498900bd075a" providerId="LiveId" clId="{D5348FDD-6AE5-4112-89AB-CE9F91902873}" dt="2020-07-27T04:21:11.951" v="15318" actId="20577"/>
          <ac:spMkLst>
            <pc:docMk/>
            <pc:sldMk cId="25243866" sldId="279"/>
            <ac:spMk id="16" creationId="{4D9446B3-47BF-44E2-833E-CAD27094F975}"/>
          </ac:spMkLst>
        </pc:spChg>
      </pc:sldChg>
      <pc:sldChg chg="delSp modSp add mod modAnim">
        <pc:chgData name="Matthias Kovatsch" userId="231a498900bd075a" providerId="LiveId" clId="{D5348FDD-6AE5-4112-89AB-CE9F91902873}" dt="2020-07-27T03:48:29.255" v="14583"/>
        <pc:sldMkLst>
          <pc:docMk/>
          <pc:sldMk cId="1156187201" sldId="280"/>
        </pc:sldMkLst>
        <pc:spChg chg="mod">
          <ac:chgData name="Matthias Kovatsch" userId="231a498900bd075a" providerId="LiveId" clId="{D5348FDD-6AE5-4112-89AB-CE9F91902873}" dt="2020-07-26T20:47:29.586" v="8279" actId="20577"/>
          <ac:spMkLst>
            <pc:docMk/>
            <pc:sldMk cId="1156187201" sldId="280"/>
            <ac:spMk id="2" creationId="{C6B1D33B-4D6C-4CC7-8E24-9444E4749315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156187201" sldId="280"/>
            <ac:spMk id="3" creationId="{E1D29CD3-1704-4B9A-BAD5-0CE6D4F6D879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156187201" sldId="280"/>
            <ac:spMk id="4" creationId="{09736D22-FAC5-488A-A915-71E42D6F6594}"/>
          </ac:spMkLst>
        </pc:spChg>
        <pc:spChg chg="del">
          <ac:chgData name="Matthias Kovatsch" userId="231a498900bd075a" providerId="LiveId" clId="{D5348FDD-6AE5-4112-89AB-CE9F91902873}" dt="2020-07-26T20:16:50.121" v="7441" actId="478"/>
          <ac:spMkLst>
            <pc:docMk/>
            <pc:sldMk cId="1156187201" sldId="280"/>
            <ac:spMk id="5" creationId="{E92B5F8C-CB76-47B1-89CD-B8AC4FDF47C1}"/>
          </ac:spMkLst>
        </pc:spChg>
        <pc:spChg chg="mod">
          <ac:chgData name="Matthias Kovatsch" userId="231a498900bd075a" providerId="LiveId" clId="{D5348FDD-6AE5-4112-89AB-CE9F91902873}" dt="2020-07-26T20:21:41.004" v="7498" actId="14100"/>
          <ac:spMkLst>
            <pc:docMk/>
            <pc:sldMk cId="1156187201" sldId="280"/>
            <ac:spMk id="88" creationId="{25A5C273-2EE5-425F-8207-F0C2D8F7ABCD}"/>
          </ac:spMkLst>
        </pc:spChg>
        <pc:spChg chg="mod">
          <ac:chgData name="Matthias Kovatsch" userId="231a498900bd075a" providerId="LiveId" clId="{D5348FDD-6AE5-4112-89AB-CE9F91902873}" dt="2020-07-27T02:32:29.909" v="11871" actId="12788"/>
          <ac:spMkLst>
            <pc:docMk/>
            <pc:sldMk cId="1156187201" sldId="280"/>
            <ac:spMk id="94" creationId="{3F9B1982-023C-4BB8-AD79-01088342B0CF}"/>
          </ac:spMkLst>
        </pc:spChg>
        <pc:spChg chg="mod">
          <ac:chgData name="Matthias Kovatsch" userId="231a498900bd075a" providerId="LiveId" clId="{D5348FDD-6AE5-4112-89AB-CE9F91902873}" dt="2020-07-26T20:16:42.720" v="7430" actId="207"/>
          <ac:spMkLst>
            <pc:docMk/>
            <pc:sldMk cId="1156187201" sldId="280"/>
            <ac:spMk id="97" creationId="{B42F148F-B0CC-4B36-96D1-04A34B53416B}"/>
          </ac:spMkLst>
        </pc:spChg>
        <pc:spChg chg="mod">
          <ac:chgData name="Matthias Kovatsch" userId="231a498900bd075a" providerId="LiveId" clId="{D5348FDD-6AE5-4112-89AB-CE9F91902873}" dt="2020-07-26T20:16:34.939" v="7428" actId="207"/>
          <ac:spMkLst>
            <pc:docMk/>
            <pc:sldMk cId="1156187201" sldId="280"/>
            <ac:spMk id="109" creationId="{FCCA6071-92AE-4ABA-AEF4-B62C08C23801}"/>
          </ac:spMkLst>
        </pc:spChg>
        <pc:spChg chg="mod">
          <ac:chgData name="Matthias Kovatsch" userId="231a498900bd075a" providerId="LiveId" clId="{D5348FDD-6AE5-4112-89AB-CE9F91902873}" dt="2020-07-26T20:16:31.391" v="7427" actId="207"/>
          <ac:spMkLst>
            <pc:docMk/>
            <pc:sldMk cId="1156187201" sldId="280"/>
            <ac:spMk id="118" creationId="{9CD9795D-85F3-4AA5-B284-671258AC08E1}"/>
          </ac:spMkLst>
        </pc:spChg>
        <pc:spChg chg="mod">
          <ac:chgData name="Matthias Kovatsch" userId="231a498900bd075a" providerId="LiveId" clId="{D5348FDD-6AE5-4112-89AB-CE9F91902873}" dt="2020-07-26T20:16:28.035" v="7426" actId="207"/>
          <ac:spMkLst>
            <pc:docMk/>
            <pc:sldMk cId="1156187201" sldId="280"/>
            <ac:spMk id="125" creationId="{14A49B26-BF1E-465F-AF9D-78B178849E0B}"/>
          </ac:spMkLst>
        </pc:spChg>
        <pc:spChg chg="mod">
          <ac:chgData name="Matthias Kovatsch" userId="231a498900bd075a" providerId="LiveId" clId="{D5348FDD-6AE5-4112-89AB-CE9F91902873}" dt="2020-07-26T20:16:14.479" v="7424" actId="207"/>
          <ac:spMkLst>
            <pc:docMk/>
            <pc:sldMk cId="1156187201" sldId="280"/>
            <ac:spMk id="142" creationId="{4356BB4B-B5D9-4D75-BFEA-56C38FEDDC7C}"/>
          </ac:spMkLst>
        </pc:spChg>
        <pc:spChg chg="mod">
          <ac:chgData name="Matthias Kovatsch" userId="231a498900bd075a" providerId="LiveId" clId="{D5348FDD-6AE5-4112-89AB-CE9F91902873}" dt="2020-07-26T20:16:10.492" v="7423" actId="207"/>
          <ac:spMkLst>
            <pc:docMk/>
            <pc:sldMk cId="1156187201" sldId="280"/>
            <ac:spMk id="149" creationId="{304D63E2-24FC-4435-A6DF-0269E8EE7F86}"/>
          </ac:spMkLst>
        </pc:spChg>
        <pc:spChg chg="del">
          <ac:chgData name="Matthias Kovatsch" userId="231a498900bd075a" providerId="LiveId" clId="{D5348FDD-6AE5-4112-89AB-CE9F91902873}" dt="2020-07-27T02:32:58.768" v="11874" actId="478"/>
          <ac:spMkLst>
            <pc:docMk/>
            <pc:sldMk cId="1156187201" sldId="280"/>
            <ac:spMk id="161" creationId="{A9AF94FC-4F9E-4FED-87F4-AAFCB136F41A}"/>
          </ac:spMkLst>
        </pc:spChg>
        <pc:spChg chg="mod">
          <ac:chgData name="Matthias Kovatsch" userId="231a498900bd075a" providerId="LiveId" clId="{D5348FDD-6AE5-4112-89AB-CE9F91902873}" dt="2020-07-27T02:32:29.909" v="11871" actId="12788"/>
          <ac:spMkLst>
            <pc:docMk/>
            <pc:sldMk cId="1156187201" sldId="280"/>
            <ac:spMk id="162" creationId="{73311BF2-F0B6-40C9-855F-36F075E25FB6}"/>
          </ac:spMkLst>
        </pc:spChg>
        <pc:spChg chg="mod">
          <ac:chgData name="Matthias Kovatsch" userId="231a498900bd075a" providerId="LiveId" clId="{D5348FDD-6AE5-4112-89AB-CE9F91902873}" dt="2020-07-26T20:34:14.290" v="7750" actId="207"/>
          <ac:spMkLst>
            <pc:docMk/>
            <pc:sldMk cId="1156187201" sldId="280"/>
            <ac:spMk id="164" creationId="{8DBA16C2-0871-4C57-98F9-6C8412B7B9FB}"/>
          </ac:spMkLst>
        </pc:spChg>
        <pc:spChg chg="mod">
          <ac:chgData name="Matthias Kovatsch" userId="231a498900bd075a" providerId="LiveId" clId="{D5348FDD-6AE5-4112-89AB-CE9F91902873}" dt="2020-07-26T22:31:36.365" v="8936" actId="6549"/>
          <ac:spMkLst>
            <pc:docMk/>
            <pc:sldMk cId="1156187201" sldId="280"/>
            <ac:spMk id="165" creationId="{3686F7D4-0EA4-467F-8593-C9346A9E2AC5}"/>
          </ac:spMkLst>
        </pc:spChg>
        <pc:spChg chg="mod">
          <ac:chgData name="Matthias Kovatsch" userId="231a498900bd075a" providerId="LiveId" clId="{D5348FDD-6AE5-4112-89AB-CE9F91902873}" dt="2020-07-26T20:34:14.290" v="7750" actId="207"/>
          <ac:spMkLst>
            <pc:docMk/>
            <pc:sldMk cId="1156187201" sldId="280"/>
            <ac:spMk id="169" creationId="{5B65F1FF-CB56-4226-94A7-A59343206CA2}"/>
          </ac:spMkLst>
        </pc:spChg>
        <pc:spChg chg="mod">
          <ac:chgData name="Matthias Kovatsch" userId="231a498900bd075a" providerId="LiveId" clId="{D5348FDD-6AE5-4112-89AB-CE9F91902873}" dt="2020-07-26T22:31:38.296" v="8937" actId="6549"/>
          <ac:spMkLst>
            <pc:docMk/>
            <pc:sldMk cId="1156187201" sldId="280"/>
            <ac:spMk id="170" creationId="{AFB0F97D-87CB-4A3A-A351-39D3EC337907}"/>
          </ac:spMkLst>
        </pc:spChg>
        <pc:spChg chg="mod">
          <ac:chgData name="Matthias Kovatsch" userId="231a498900bd075a" providerId="LiveId" clId="{D5348FDD-6AE5-4112-89AB-CE9F91902873}" dt="2020-07-26T20:34:14.290" v="7750" actId="207"/>
          <ac:spMkLst>
            <pc:docMk/>
            <pc:sldMk cId="1156187201" sldId="280"/>
            <ac:spMk id="174" creationId="{F12DD4AB-3E12-440F-BB22-CFBD184B3E38}"/>
          </ac:spMkLst>
        </pc:spChg>
        <pc:spChg chg="mod">
          <ac:chgData name="Matthias Kovatsch" userId="231a498900bd075a" providerId="LiveId" clId="{D5348FDD-6AE5-4112-89AB-CE9F91902873}" dt="2020-07-26T22:31:42.041" v="8939" actId="6549"/>
          <ac:spMkLst>
            <pc:docMk/>
            <pc:sldMk cId="1156187201" sldId="280"/>
            <ac:spMk id="175" creationId="{0ECAE65A-0EF4-4D51-8F64-F918E0F5BED7}"/>
          </ac:spMkLst>
        </pc:spChg>
        <pc:spChg chg="mod">
          <ac:chgData name="Matthias Kovatsch" userId="231a498900bd075a" providerId="LiveId" clId="{D5348FDD-6AE5-4112-89AB-CE9F91902873}" dt="2020-07-26T20:16:38.757" v="7429" actId="207"/>
          <ac:spMkLst>
            <pc:docMk/>
            <pc:sldMk cId="1156187201" sldId="280"/>
            <ac:spMk id="179" creationId="{CEB1B61A-8975-4EFF-B50C-7B36D650C381}"/>
          </ac:spMkLst>
        </pc:spChg>
        <pc:spChg chg="mod">
          <ac:chgData name="Matthias Kovatsch" userId="231a498900bd075a" providerId="LiveId" clId="{D5348FDD-6AE5-4112-89AB-CE9F91902873}" dt="2020-07-26T20:18:41.960" v="7468" actId="20577"/>
          <ac:spMkLst>
            <pc:docMk/>
            <pc:sldMk cId="1156187201" sldId="280"/>
            <ac:spMk id="185" creationId="{D31E7900-E984-40C9-8572-4CBD2FD47B54}"/>
          </ac:spMkLst>
        </pc:spChg>
        <pc:spChg chg="mod">
          <ac:chgData name="Matthias Kovatsch" userId="231a498900bd075a" providerId="LiveId" clId="{D5348FDD-6AE5-4112-89AB-CE9F91902873}" dt="2020-07-26T20:34:14.290" v="7750" actId="207"/>
          <ac:spMkLst>
            <pc:docMk/>
            <pc:sldMk cId="1156187201" sldId="280"/>
            <ac:spMk id="186" creationId="{8678BAF3-533D-4594-8E16-8EDB990C54BC}"/>
          </ac:spMkLst>
        </pc:spChg>
        <pc:spChg chg="mod">
          <ac:chgData name="Matthias Kovatsch" userId="231a498900bd075a" providerId="LiveId" clId="{D5348FDD-6AE5-4112-89AB-CE9F91902873}" dt="2020-07-26T22:31:40.159" v="8938" actId="6549"/>
          <ac:spMkLst>
            <pc:docMk/>
            <pc:sldMk cId="1156187201" sldId="280"/>
            <ac:spMk id="187" creationId="{ABE9B857-B4B7-46D1-B92F-57530C142016}"/>
          </ac:spMkLst>
        </pc:spChg>
        <pc:spChg chg="mod">
          <ac:chgData name="Matthias Kovatsch" userId="231a498900bd075a" providerId="LiveId" clId="{D5348FDD-6AE5-4112-89AB-CE9F91902873}" dt="2020-07-26T20:34:14.290" v="7750" actId="207"/>
          <ac:spMkLst>
            <pc:docMk/>
            <pc:sldMk cId="1156187201" sldId="280"/>
            <ac:spMk id="192" creationId="{27D75100-3356-49A0-8968-8942AAD11155}"/>
          </ac:spMkLst>
        </pc:spChg>
        <pc:spChg chg="mod">
          <ac:chgData name="Matthias Kovatsch" userId="231a498900bd075a" providerId="LiveId" clId="{D5348FDD-6AE5-4112-89AB-CE9F91902873}" dt="2020-07-26T20:16:20.186" v="7425" actId="207"/>
          <ac:spMkLst>
            <pc:docMk/>
            <pc:sldMk cId="1156187201" sldId="280"/>
            <ac:spMk id="200" creationId="{CD9A6B4D-771C-4184-91E2-B225CA04E67E}"/>
          </ac:spMkLst>
        </pc:spChg>
        <pc:spChg chg="mod">
          <ac:chgData name="Matthias Kovatsch" userId="231a498900bd075a" providerId="LiveId" clId="{D5348FDD-6AE5-4112-89AB-CE9F91902873}" dt="2020-07-26T20:17:16.945" v="7450" actId="207"/>
          <ac:spMkLst>
            <pc:docMk/>
            <pc:sldMk cId="1156187201" sldId="280"/>
            <ac:spMk id="209" creationId="{7D69BE18-D2B8-44BD-8E4D-F59E0038AD2F}"/>
          </ac:spMkLst>
        </pc:spChg>
        <pc:spChg chg="mod">
          <ac:chgData name="Matthias Kovatsch" userId="231a498900bd075a" providerId="LiveId" clId="{D5348FDD-6AE5-4112-89AB-CE9F91902873}" dt="2020-07-26T20:17:09.906" v="7448" actId="207"/>
          <ac:spMkLst>
            <pc:docMk/>
            <pc:sldMk cId="1156187201" sldId="280"/>
            <ac:spMk id="210" creationId="{41728353-1990-4135-A4BF-6C00D68F94CF}"/>
          </ac:spMkLst>
        </pc:spChg>
        <pc:spChg chg="mod">
          <ac:chgData name="Matthias Kovatsch" userId="231a498900bd075a" providerId="LiveId" clId="{D5348FDD-6AE5-4112-89AB-CE9F91902873}" dt="2020-07-26T20:17:09.906" v="7448" actId="207"/>
          <ac:spMkLst>
            <pc:docMk/>
            <pc:sldMk cId="1156187201" sldId="280"/>
            <ac:spMk id="211" creationId="{336DDCB8-9906-4F77-B9A4-227DEDBDAE93}"/>
          </ac:spMkLst>
        </pc:spChg>
        <pc:spChg chg="mod">
          <ac:chgData name="Matthias Kovatsch" userId="231a498900bd075a" providerId="LiveId" clId="{D5348FDD-6AE5-4112-89AB-CE9F91902873}" dt="2020-07-26T20:17:13.867" v="7449" actId="207"/>
          <ac:spMkLst>
            <pc:docMk/>
            <pc:sldMk cId="1156187201" sldId="280"/>
            <ac:spMk id="212" creationId="{BBA1F0B7-A592-4562-9C32-9B2E6AD63284}"/>
          </ac:spMkLst>
        </pc:spChg>
        <pc:spChg chg="mod">
          <ac:chgData name="Matthias Kovatsch" userId="231a498900bd075a" providerId="LiveId" clId="{D5348FDD-6AE5-4112-89AB-CE9F91902873}" dt="2020-07-26T20:16:04.570" v="7422" actId="207"/>
          <ac:spMkLst>
            <pc:docMk/>
            <pc:sldMk cId="1156187201" sldId="280"/>
            <ac:spMk id="214" creationId="{BFA1947F-5FE3-4582-8571-0E10580B0A07}"/>
          </ac:spMkLst>
        </pc:spChg>
        <pc:grpChg chg="mod">
          <ac:chgData name="Matthias Kovatsch" userId="231a498900bd075a" providerId="LiveId" clId="{D5348FDD-6AE5-4112-89AB-CE9F91902873}" dt="2020-07-26T20:15:56.948" v="7421" actId="207"/>
          <ac:grpSpMkLst>
            <pc:docMk/>
            <pc:sldMk cId="1156187201" sldId="280"/>
            <ac:grpSpMk id="148" creationId="{7562ED0D-19BD-41EB-8CB7-C14F9E2527B8}"/>
          </ac:grpSpMkLst>
        </pc:grpChg>
        <pc:grpChg chg="mod">
          <ac:chgData name="Matthias Kovatsch" userId="231a498900bd075a" providerId="LiveId" clId="{D5348FDD-6AE5-4112-89AB-CE9F91902873}" dt="2020-07-26T20:15:56.948" v="7421" actId="207"/>
          <ac:grpSpMkLst>
            <pc:docMk/>
            <pc:sldMk cId="1156187201" sldId="280"/>
            <ac:grpSpMk id="213" creationId="{87645AA2-192F-4E35-970A-F7E225820843}"/>
          </ac:grpSpMkLst>
        </pc:grpChg>
        <pc:picChg chg="mod">
          <ac:chgData name="Matthias Kovatsch" userId="231a498900bd075a" providerId="LiveId" clId="{D5348FDD-6AE5-4112-89AB-CE9F91902873}" dt="2020-07-26T20:18:04.078" v="7462" actId="1038"/>
          <ac:picMkLst>
            <pc:docMk/>
            <pc:sldMk cId="1156187201" sldId="280"/>
            <ac:picMk id="221" creationId="{673B31C3-505D-4BB3-803C-B51FA2B135E2}"/>
          </ac:picMkLst>
        </pc:picChg>
      </pc:sldChg>
      <pc:sldChg chg="addSp delSp modSp add del mod">
        <pc:chgData name="Matthias Kovatsch" userId="231a498900bd075a" providerId="LiveId" clId="{D5348FDD-6AE5-4112-89AB-CE9F91902873}" dt="2020-07-27T04:20:55.639" v="15280" actId="47"/>
        <pc:sldMkLst>
          <pc:docMk/>
          <pc:sldMk cId="1342340670" sldId="282"/>
        </pc:sldMkLst>
        <pc:spChg chg="del">
          <ac:chgData name="Matthias Kovatsch" userId="231a498900bd075a" providerId="LiveId" clId="{D5348FDD-6AE5-4112-89AB-CE9F91902873}" dt="2020-07-27T01:32:07.817" v="11143" actId="478"/>
          <ac:spMkLst>
            <pc:docMk/>
            <pc:sldMk cId="1342340670" sldId="282"/>
            <ac:spMk id="5" creationId="{8B1AD0A9-BD52-4D8B-A25F-C10FC5EBFD68}"/>
          </ac:spMkLst>
        </pc:spChg>
        <pc:spChg chg="mod">
          <ac:chgData name="Matthias Kovatsch" userId="231a498900bd075a" providerId="LiveId" clId="{D5348FDD-6AE5-4112-89AB-CE9F91902873}" dt="2020-07-27T01:32:05.403" v="11142" actId="1038"/>
          <ac:spMkLst>
            <pc:docMk/>
            <pc:sldMk cId="1342340670" sldId="282"/>
            <ac:spMk id="131" creationId="{16E848D2-0C69-40FD-93FF-470F6936D128}"/>
          </ac:spMkLst>
        </pc:spChg>
        <pc:spChg chg="mod">
          <ac:chgData name="Matthias Kovatsch" userId="231a498900bd075a" providerId="LiveId" clId="{D5348FDD-6AE5-4112-89AB-CE9F91902873}" dt="2020-07-27T01:32:05.403" v="11142" actId="1038"/>
          <ac:spMkLst>
            <pc:docMk/>
            <pc:sldMk cId="1342340670" sldId="282"/>
            <ac:spMk id="132" creationId="{3CB4F6A7-BFF3-4372-A9F9-11360C2D479A}"/>
          </ac:spMkLst>
        </pc:spChg>
        <pc:spChg chg="mod">
          <ac:chgData name="Matthias Kovatsch" userId="231a498900bd075a" providerId="LiveId" clId="{D5348FDD-6AE5-4112-89AB-CE9F91902873}" dt="2020-07-27T01:32:05.403" v="11142" actId="1038"/>
          <ac:spMkLst>
            <pc:docMk/>
            <pc:sldMk cId="1342340670" sldId="282"/>
            <ac:spMk id="133" creationId="{946CEAA0-6681-402A-A580-C2FAE66A0558}"/>
          </ac:spMkLst>
        </pc:spChg>
        <pc:spChg chg="mod">
          <ac:chgData name="Matthias Kovatsch" userId="231a498900bd075a" providerId="LiveId" clId="{D5348FDD-6AE5-4112-89AB-CE9F91902873}" dt="2020-07-27T01:32:44.740" v="11154" actId="1076"/>
          <ac:spMkLst>
            <pc:docMk/>
            <pc:sldMk cId="1342340670" sldId="282"/>
            <ac:spMk id="137" creationId="{0F1D1656-D1F6-46EA-B93C-335336E28DC1}"/>
          </ac:spMkLst>
        </pc:spChg>
        <pc:spChg chg="mod">
          <ac:chgData name="Matthias Kovatsch" userId="231a498900bd075a" providerId="LiveId" clId="{D5348FDD-6AE5-4112-89AB-CE9F91902873}" dt="2020-07-27T01:32:30.120" v="11152" actId="1035"/>
          <ac:spMkLst>
            <pc:docMk/>
            <pc:sldMk cId="1342340670" sldId="282"/>
            <ac:spMk id="138" creationId="{5E6675CE-CB9E-43E5-BCCB-5D3765C0232F}"/>
          </ac:spMkLst>
        </pc:spChg>
        <pc:spChg chg="mod">
          <ac:chgData name="Matthias Kovatsch" userId="231a498900bd075a" providerId="LiveId" clId="{D5348FDD-6AE5-4112-89AB-CE9F91902873}" dt="2020-07-27T01:32:05.403" v="11142" actId="1038"/>
          <ac:spMkLst>
            <pc:docMk/>
            <pc:sldMk cId="1342340670" sldId="282"/>
            <ac:spMk id="268" creationId="{91A906C3-C937-4D3A-8A32-3B6AB6AA72CE}"/>
          </ac:spMkLst>
        </pc:spChg>
        <pc:spChg chg="mod">
          <ac:chgData name="Matthias Kovatsch" userId="231a498900bd075a" providerId="LiveId" clId="{D5348FDD-6AE5-4112-89AB-CE9F91902873}" dt="2020-07-27T01:32:05.403" v="11142" actId="1038"/>
          <ac:spMkLst>
            <pc:docMk/>
            <pc:sldMk cId="1342340670" sldId="282"/>
            <ac:spMk id="269" creationId="{5CC2ED2F-C150-4CBA-BAFA-4E7062462CD5}"/>
          </ac:spMkLst>
        </pc:spChg>
        <pc:spChg chg="mod">
          <ac:chgData name="Matthias Kovatsch" userId="231a498900bd075a" providerId="LiveId" clId="{D5348FDD-6AE5-4112-89AB-CE9F91902873}" dt="2020-07-27T01:32:05.403" v="11142" actId="1038"/>
          <ac:spMkLst>
            <pc:docMk/>
            <pc:sldMk cId="1342340670" sldId="282"/>
            <ac:spMk id="273" creationId="{214398D7-854A-4985-A583-DFC87330ACF8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342340670" sldId="282"/>
            <ac:spMk id="275" creationId="{69FB8DF9-13F7-455B-9DCD-4D76DD904B33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342340670" sldId="282"/>
            <ac:spMk id="276" creationId="{CBDE2FED-9B49-45F7-B6B2-D3AB09742DEE}"/>
          </ac:spMkLst>
        </pc:spChg>
        <pc:spChg chg="mod">
          <ac:chgData name="Matthias Kovatsch" userId="231a498900bd075a" providerId="LiveId" clId="{D5348FDD-6AE5-4112-89AB-CE9F91902873}" dt="2020-07-27T01:32:05.403" v="11142" actId="1038"/>
          <ac:spMkLst>
            <pc:docMk/>
            <pc:sldMk cId="1342340670" sldId="282"/>
            <ac:spMk id="281" creationId="{AF3D4A81-6688-416E-A326-47540FE37D53}"/>
          </ac:spMkLst>
        </pc:spChg>
        <pc:spChg chg="mod">
          <ac:chgData name="Matthias Kovatsch" userId="231a498900bd075a" providerId="LiveId" clId="{D5348FDD-6AE5-4112-89AB-CE9F91902873}" dt="2020-07-27T01:32:05.403" v="11142" actId="1038"/>
          <ac:spMkLst>
            <pc:docMk/>
            <pc:sldMk cId="1342340670" sldId="282"/>
            <ac:spMk id="282" creationId="{ED2CC76C-A4F6-44F2-8C9D-FBE5E4835D56}"/>
          </ac:spMkLst>
        </pc:spChg>
        <pc:spChg chg="mod">
          <ac:chgData name="Matthias Kovatsch" userId="231a498900bd075a" providerId="LiveId" clId="{D5348FDD-6AE5-4112-89AB-CE9F91902873}" dt="2020-07-27T01:32:05.403" v="11142" actId="1038"/>
          <ac:spMkLst>
            <pc:docMk/>
            <pc:sldMk cId="1342340670" sldId="282"/>
            <ac:spMk id="289" creationId="{7806B851-E0A4-4B32-A177-02077B5F30AC}"/>
          </ac:spMkLst>
        </pc:spChg>
        <pc:spChg chg="mod ord">
          <ac:chgData name="Matthias Kovatsch" userId="231a498900bd075a" providerId="LiveId" clId="{D5348FDD-6AE5-4112-89AB-CE9F91902873}" dt="2020-07-27T00:59:49.224" v="10745" actId="3064"/>
          <ac:spMkLst>
            <pc:docMk/>
            <pc:sldMk cId="1342340670" sldId="282"/>
            <ac:spMk id="292" creationId="{5A2301B2-8EA2-4678-8D4D-02AC6A446BAB}"/>
          </ac:spMkLst>
        </pc:spChg>
        <pc:spChg chg="mod ord">
          <ac:chgData name="Matthias Kovatsch" userId="231a498900bd075a" providerId="LiveId" clId="{D5348FDD-6AE5-4112-89AB-CE9F91902873}" dt="2020-07-27T01:00:13.178" v="10768" actId="6549"/>
          <ac:spMkLst>
            <pc:docMk/>
            <pc:sldMk cId="1342340670" sldId="282"/>
            <ac:spMk id="294" creationId="{A8A7458A-66DC-4FF2-BC76-689FD30ECB14}"/>
          </ac:spMkLst>
        </pc:spChg>
        <pc:spChg chg="mod">
          <ac:chgData name="Matthias Kovatsch" userId="231a498900bd075a" providerId="LiveId" clId="{D5348FDD-6AE5-4112-89AB-CE9F91902873}" dt="2020-07-27T01:32:30.120" v="11152" actId="1035"/>
          <ac:spMkLst>
            <pc:docMk/>
            <pc:sldMk cId="1342340670" sldId="282"/>
            <ac:spMk id="301" creationId="{AB68BAFA-C379-45F9-8A28-5547C1F74C27}"/>
          </ac:spMkLst>
        </pc:spChg>
        <pc:spChg chg="mod">
          <ac:chgData name="Matthias Kovatsch" userId="231a498900bd075a" providerId="LiveId" clId="{D5348FDD-6AE5-4112-89AB-CE9F91902873}" dt="2020-07-27T00:58:28.957" v="10720" actId="207"/>
          <ac:spMkLst>
            <pc:docMk/>
            <pc:sldMk cId="1342340670" sldId="282"/>
            <ac:spMk id="309" creationId="{4D970AD9-CE5B-4C74-A6E5-B816741C000B}"/>
          </ac:spMkLst>
        </pc:spChg>
        <pc:spChg chg="mod">
          <ac:chgData name="Matthias Kovatsch" userId="231a498900bd075a" providerId="LiveId" clId="{D5348FDD-6AE5-4112-89AB-CE9F91902873}" dt="2020-07-27T00:58:33.066" v="10721" actId="207"/>
          <ac:spMkLst>
            <pc:docMk/>
            <pc:sldMk cId="1342340670" sldId="282"/>
            <ac:spMk id="316" creationId="{D8791D65-F4F1-444B-AFE5-BB5ADB8DE2B4}"/>
          </ac:spMkLst>
        </pc:spChg>
        <pc:spChg chg="mod">
          <ac:chgData name="Matthias Kovatsch" userId="231a498900bd075a" providerId="LiveId" clId="{D5348FDD-6AE5-4112-89AB-CE9F91902873}" dt="2020-07-27T00:58:36.598" v="10722" actId="207"/>
          <ac:spMkLst>
            <pc:docMk/>
            <pc:sldMk cId="1342340670" sldId="282"/>
            <ac:spMk id="323" creationId="{DEECE12C-86A4-4D2D-91CC-90FF31065845}"/>
          </ac:spMkLst>
        </pc:spChg>
        <pc:spChg chg="add mod">
          <ac:chgData name="Matthias Kovatsch" userId="231a498900bd075a" providerId="LiveId" clId="{D5348FDD-6AE5-4112-89AB-CE9F91902873}" dt="2020-07-27T00:59:25.074" v="10739" actId="1035"/>
          <ac:spMkLst>
            <pc:docMk/>
            <pc:sldMk cId="1342340670" sldId="282"/>
            <ac:spMk id="329" creationId="{BC1D76FB-C8EA-4428-B6CB-A59C389F0FC0}"/>
          </ac:spMkLst>
        </pc:spChg>
        <pc:grpChg chg="mod">
          <ac:chgData name="Matthias Kovatsch" userId="231a498900bd075a" providerId="LiveId" clId="{D5348FDD-6AE5-4112-89AB-CE9F91902873}" dt="2020-07-27T01:32:05.403" v="11142" actId="1038"/>
          <ac:grpSpMkLst>
            <pc:docMk/>
            <pc:sldMk cId="1342340670" sldId="282"/>
            <ac:grpSpMk id="6" creationId="{5627EBCD-934D-4DBE-8ABE-B2A28F5B6251}"/>
          </ac:grpSpMkLst>
        </pc:grpChg>
        <pc:grpChg chg="mod">
          <ac:chgData name="Matthias Kovatsch" userId="231a498900bd075a" providerId="LiveId" clId="{D5348FDD-6AE5-4112-89AB-CE9F91902873}" dt="2020-07-27T01:32:05.403" v="11142" actId="1038"/>
          <ac:grpSpMkLst>
            <pc:docMk/>
            <pc:sldMk cId="1342340670" sldId="282"/>
            <ac:grpSpMk id="139" creationId="{CD14DCAA-3EC8-4E79-8EB3-F45644F7FD58}"/>
          </ac:grpSpMkLst>
        </pc:grpChg>
        <pc:grpChg chg="mod">
          <ac:chgData name="Matthias Kovatsch" userId="231a498900bd075a" providerId="LiveId" clId="{D5348FDD-6AE5-4112-89AB-CE9F91902873}" dt="2020-07-27T01:32:05.403" v="11142" actId="1038"/>
          <ac:grpSpMkLst>
            <pc:docMk/>
            <pc:sldMk cId="1342340670" sldId="282"/>
            <ac:grpSpMk id="308" creationId="{9E28DE9A-B19C-4494-9D54-8293929E5F3E}"/>
          </ac:grpSpMkLst>
        </pc:grpChg>
        <pc:grpChg chg="mod">
          <ac:chgData name="Matthias Kovatsch" userId="231a498900bd075a" providerId="LiveId" clId="{D5348FDD-6AE5-4112-89AB-CE9F91902873}" dt="2020-07-27T01:32:05.403" v="11142" actId="1038"/>
          <ac:grpSpMkLst>
            <pc:docMk/>
            <pc:sldMk cId="1342340670" sldId="282"/>
            <ac:grpSpMk id="315" creationId="{413D62DC-42DD-46F5-AC5B-B989C4E33A9D}"/>
          </ac:grpSpMkLst>
        </pc:grpChg>
        <pc:grpChg chg="mod">
          <ac:chgData name="Matthias Kovatsch" userId="231a498900bd075a" providerId="LiveId" clId="{D5348FDD-6AE5-4112-89AB-CE9F91902873}" dt="2020-07-27T01:32:05.403" v="11142" actId="1038"/>
          <ac:grpSpMkLst>
            <pc:docMk/>
            <pc:sldMk cId="1342340670" sldId="282"/>
            <ac:grpSpMk id="322" creationId="{E4E2C684-8D3E-47AE-BC26-6E18738907D9}"/>
          </ac:grpSpMkLst>
        </pc:grpChg>
        <pc:picChg chg="mod">
          <ac:chgData name="Matthias Kovatsch" userId="231a498900bd075a" providerId="LiveId" clId="{D5348FDD-6AE5-4112-89AB-CE9F91902873}" dt="2020-07-27T01:32:05.403" v="11142" actId="1038"/>
          <ac:picMkLst>
            <pc:docMk/>
            <pc:sldMk cId="1342340670" sldId="282"/>
            <ac:picMk id="270" creationId="{D9F6DF3A-C79E-4006-85D8-BFD8FE60B9C6}"/>
          </ac:picMkLst>
        </pc:picChg>
        <pc:picChg chg="mod">
          <ac:chgData name="Matthias Kovatsch" userId="231a498900bd075a" providerId="LiveId" clId="{D5348FDD-6AE5-4112-89AB-CE9F91902873}" dt="2020-07-27T01:32:05.403" v="11142" actId="1038"/>
          <ac:picMkLst>
            <pc:docMk/>
            <pc:sldMk cId="1342340670" sldId="282"/>
            <ac:picMk id="271" creationId="{6847FB3E-3EC2-460E-8BCC-ADB038149073}"/>
          </ac:picMkLst>
        </pc:picChg>
        <pc:picChg chg="mod">
          <ac:chgData name="Matthias Kovatsch" userId="231a498900bd075a" providerId="LiveId" clId="{D5348FDD-6AE5-4112-89AB-CE9F91902873}" dt="2020-07-27T01:32:05.403" v="11142" actId="1038"/>
          <ac:picMkLst>
            <pc:docMk/>
            <pc:sldMk cId="1342340670" sldId="282"/>
            <ac:picMk id="272" creationId="{8516CCCF-8B51-4804-8728-2BA12C8807A9}"/>
          </ac:picMkLst>
        </pc:pic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63" creationId="{FEF0506B-1153-47ED-ACF5-C397916A92E7}"/>
          </ac:cxnSpMkLst>
        </pc:cxnChg>
        <pc:cxnChg chg="mod">
          <ac:chgData name="Matthias Kovatsch" userId="231a498900bd075a" providerId="LiveId" clId="{D5348FDD-6AE5-4112-89AB-CE9F91902873}" dt="2020-07-27T01:32:12.216" v="11144" actId="14100"/>
          <ac:cxnSpMkLst>
            <pc:docMk/>
            <pc:sldMk cId="1342340670" sldId="282"/>
            <ac:cxnSpMk id="264" creationId="{01A3DA2B-295C-48A1-AF52-927C85C018C0}"/>
          </ac:cxnSpMkLst>
        </pc:cxn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65" creationId="{E58AFE81-9FE4-4323-A69D-F5D562F85A18}"/>
          </ac:cxnSpMkLst>
        </pc:cxn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66" creationId="{0DC00741-E43F-4CC7-9BD8-5CFE10B493B0}"/>
          </ac:cxnSpMkLst>
        </pc:cxn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67" creationId="{AF260556-9C35-46A8-94D2-134E543BD197}"/>
          </ac:cxnSpMkLst>
        </pc:cxn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83" creationId="{A3897FCA-8CD7-4032-A925-69A88F21C0DD}"/>
          </ac:cxnSpMkLst>
        </pc:cxn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84" creationId="{7CD7AD32-3ABA-47DD-95AC-5D039C7E0932}"/>
          </ac:cxnSpMkLst>
        </pc:cxn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85" creationId="{2F4F68E2-890D-48D9-A219-B613E9FD5CC8}"/>
          </ac:cxnSpMkLst>
        </pc:cxn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86" creationId="{1C3F704D-98B0-46C2-BEBE-00A35C974BD8}"/>
          </ac:cxnSpMkLst>
        </pc:cxn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87" creationId="{EC031B38-0318-46C6-92C1-6A978F89A9ED}"/>
          </ac:cxnSpMkLst>
        </pc:cxnChg>
        <pc:cxnChg chg="mod">
          <ac:chgData name="Matthias Kovatsch" userId="231a498900bd075a" providerId="LiveId" clId="{D5348FDD-6AE5-4112-89AB-CE9F91902873}" dt="2020-07-27T01:32:05.403" v="11142" actId="1038"/>
          <ac:cxnSpMkLst>
            <pc:docMk/>
            <pc:sldMk cId="1342340670" sldId="282"/>
            <ac:cxnSpMk id="288" creationId="{CD85936E-21DD-48D2-8BA9-CF44A3898519}"/>
          </ac:cxnSpMkLst>
        </pc:cxnChg>
        <pc:cxnChg chg="mod">
          <ac:chgData name="Matthias Kovatsch" userId="231a498900bd075a" providerId="LiveId" clId="{D5348FDD-6AE5-4112-89AB-CE9F91902873}" dt="2020-07-27T01:01:25.869" v="10775" actId="208"/>
          <ac:cxnSpMkLst>
            <pc:docMk/>
            <pc:sldMk cId="1342340670" sldId="282"/>
            <ac:cxnSpMk id="297" creationId="{10EF93F7-9A67-4664-B616-0E3AF5914CAD}"/>
          </ac:cxnSpMkLst>
        </pc:cxnChg>
        <pc:cxnChg chg="mod">
          <ac:chgData name="Matthias Kovatsch" userId="231a498900bd075a" providerId="LiveId" clId="{D5348FDD-6AE5-4112-89AB-CE9F91902873}" dt="2020-07-27T01:01:25.869" v="10775" actId="208"/>
          <ac:cxnSpMkLst>
            <pc:docMk/>
            <pc:sldMk cId="1342340670" sldId="282"/>
            <ac:cxnSpMk id="298" creationId="{92AE43C2-C759-4CC3-A9B5-DC70815B8F5A}"/>
          </ac:cxnSpMkLst>
        </pc:cxnChg>
        <pc:cxnChg chg="mod">
          <ac:chgData name="Matthias Kovatsch" userId="231a498900bd075a" providerId="LiveId" clId="{D5348FDD-6AE5-4112-89AB-CE9F91902873}" dt="2020-07-27T01:01:25.869" v="10775" actId="208"/>
          <ac:cxnSpMkLst>
            <pc:docMk/>
            <pc:sldMk cId="1342340670" sldId="282"/>
            <ac:cxnSpMk id="299" creationId="{2FD676C7-DF04-45E8-B15D-9FBEDC59DDF5}"/>
          </ac:cxnSpMkLst>
        </pc:cxnChg>
        <pc:cxnChg chg="mod">
          <ac:chgData name="Matthias Kovatsch" userId="231a498900bd075a" providerId="LiveId" clId="{D5348FDD-6AE5-4112-89AB-CE9F91902873}" dt="2020-07-27T01:01:25.869" v="10775" actId="208"/>
          <ac:cxnSpMkLst>
            <pc:docMk/>
            <pc:sldMk cId="1342340670" sldId="282"/>
            <ac:cxnSpMk id="300" creationId="{C1A34ADB-5E43-4C09-AFCD-AEBCC2766C43}"/>
          </ac:cxnSpMkLst>
        </pc:cxnChg>
        <pc:cxnChg chg="mod">
          <ac:chgData name="Matthias Kovatsch" userId="231a498900bd075a" providerId="LiveId" clId="{D5348FDD-6AE5-4112-89AB-CE9F91902873}" dt="2020-07-27T01:32:37.796" v="11153" actId="14100"/>
          <ac:cxnSpMkLst>
            <pc:docMk/>
            <pc:sldMk cId="1342340670" sldId="282"/>
            <ac:cxnSpMk id="303" creationId="{8C9AE315-D1E4-40F8-BA2C-9AD014ECEBB9}"/>
          </ac:cxnSpMkLst>
        </pc:cxnChg>
        <pc:cxnChg chg="mod">
          <ac:chgData name="Matthias Kovatsch" userId="231a498900bd075a" providerId="LiveId" clId="{D5348FDD-6AE5-4112-89AB-CE9F91902873}" dt="2020-07-27T01:32:17.335" v="11145" actId="14100"/>
          <ac:cxnSpMkLst>
            <pc:docMk/>
            <pc:sldMk cId="1342340670" sldId="282"/>
            <ac:cxnSpMk id="305" creationId="{CA3487EB-E9B7-43A9-9331-D34FA1331FBF}"/>
          </ac:cxnSpMkLst>
        </pc:cxnChg>
        <pc:cxnChg chg="mod">
          <ac:chgData name="Matthias Kovatsch" userId="231a498900bd075a" providerId="LiveId" clId="{D5348FDD-6AE5-4112-89AB-CE9F91902873}" dt="2020-07-27T01:32:23.092" v="11146" actId="14100"/>
          <ac:cxnSpMkLst>
            <pc:docMk/>
            <pc:sldMk cId="1342340670" sldId="282"/>
            <ac:cxnSpMk id="306" creationId="{653B0537-827D-40BA-87C2-090FF5B03EAA}"/>
          </ac:cxnSpMkLst>
        </pc:cxnChg>
      </pc:sldChg>
      <pc:sldChg chg="addSp delSp modSp add mod">
        <pc:chgData name="Matthias Kovatsch" userId="231a498900bd075a" providerId="LiveId" clId="{D5348FDD-6AE5-4112-89AB-CE9F91902873}" dt="2020-07-27T01:36:28.825" v="11213" actId="20577"/>
        <pc:sldMkLst>
          <pc:docMk/>
          <pc:sldMk cId="541246242" sldId="288"/>
        </pc:sldMkLst>
        <pc:spChg chg="add mod">
          <ac:chgData name="Matthias Kovatsch" userId="231a498900bd075a" providerId="LiveId" clId="{D5348FDD-6AE5-4112-89AB-CE9F91902873}" dt="2020-07-27T01:36:28.825" v="11213" actId="20577"/>
          <ac:spMkLst>
            <pc:docMk/>
            <pc:sldMk cId="541246242" sldId="288"/>
            <ac:spMk id="2" creationId="{8917D372-54B1-4951-9EF2-479F1D1BC847}"/>
          </ac:spMkLst>
        </pc:spChg>
        <pc:spChg chg="mod">
          <ac:chgData name="Matthias Kovatsch" userId="231a498900bd075a" providerId="LiveId" clId="{D5348FDD-6AE5-4112-89AB-CE9F91902873}" dt="2020-07-26T22:34:45.837" v="8945" actId="6549"/>
          <ac:spMkLst>
            <pc:docMk/>
            <pc:sldMk cId="541246242" sldId="288"/>
            <ac:spMk id="5" creationId="{E6615566-8E49-4EB2-8E35-4106D08FF301}"/>
          </ac:spMkLst>
        </pc:spChg>
        <pc:spChg chg="mod">
          <ac:chgData name="Matthias Kovatsch" userId="231a498900bd075a" providerId="LiveId" clId="{D5348FDD-6AE5-4112-89AB-CE9F91902873}" dt="2020-07-27T01:08:54.913" v="10900" actId="20577"/>
          <ac:spMkLst>
            <pc:docMk/>
            <pc:sldMk cId="541246242" sldId="288"/>
            <ac:spMk id="6" creationId="{0085E78D-8DCA-42F8-8EB7-1212DB177F96}"/>
          </ac:spMkLst>
        </pc:spChg>
        <pc:spChg chg="del">
          <ac:chgData name="Matthias Kovatsch" userId="231a498900bd075a" providerId="LiveId" clId="{D5348FDD-6AE5-4112-89AB-CE9F91902873}" dt="2020-07-26T22:34:49.179" v="8946" actId="478"/>
          <ac:spMkLst>
            <pc:docMk/>
            <pc:sldMk cId="541246242" sldId="288"/>
            <ac:spMk id="7" creationId="{0CB3D91A-BB95-4B2B-9F1E-1AD1E5808789}"/>
          </ac:spMkLst>
        </pc:spChg>
      </pc:sldChg>
      <pc:sldChg chg="addSp modSp add mod">
        <pc:chgData name="Matthias Kovatsch" userId="231a498900bd075a" providerId="LiveId" clId="{D5348FDD-6AE5-4112-89AB-CE9F91902873}" dt="2020-07-27T01:36:26.134" v="11212" actId="20577"/>
        <pc:sldMkLst>
          <pc:docMk/>
          <pc:sldMk cId="3425323163" sldId="289"/>
        </pc:sldMkLst>
        <pc:spChg chg="add mod">
          <ac:chgData name="Matthias Kovatsch" userId="231a498900bd075a" providerId="LiveId" clId="{D5348FDD-6AE5-4112-89AB-CE9F91902873}" dt="2020-07-27T01:36:26.134" v="11212" actId="20577"/>
          <ac:spMkLst>
            <pc:docMk/>
            <pc:sldMk cId="3425323163" sldId="289"/>
            <ac:spMk id="2" creationId="{E828A2C2-BF15-4DA3-91A3-A66D6CE297A8}"/>
          </ac:spMkLst>
        </pc:spChg>
        <pc:spChg chg="mod">
          <ac:chgData name="Matthias Kovatsch" userId="231a498900bd075a" providerId="LiveId" clId="{D5348FDD-6AE5-4112-89AB-CE9F91902873}" dt="2020-07-27T01:08:42.441" v="10879" actId="20577"/>
          <ac:spMkLst>
            <pc:docMk/>
            <pc:sldMk cId="3425323163" sldId="289"/>
            <ac:spMk id="6" creationId="{0085E78D-8DCA-42F8-8EB7-1212DB177F96}"/>
          </ac:spMkLst>
        </pc:spChg>
      </pc:sldChg>
      <pc:sldChg chg="delSp modSp add mod ord delAnim">
        <pc:chgData name="Matthias Kovatsch" userId="231a498900bd075a" providerId="LiveId" clId="{D5348FDD-6AE5-4112-89AB-CE9F91902873}" dt="2020-07-27T03:48:29.255" v="14583"/>
        <pc:sldMkLst>
          <pc:docMk/>
          <pc:sldMk cId="1414939502" sldId="290"/>
        </pc:sldMkLst>
        <pc:spChg chg="mod">
          <ac:chgData name="Matthias Kovatsch" userId="231a498900bd075a" providerId="LiveId" clId="{D5348FDD-6AE5-4112-89AB-CE9F91902873}" dt="2020-07-26T18:09:17.481" v="5658" actId="20577"/>
          <ac:spMkLst>
            <pc:docMk/>
            <pc:sldMk cId="1414939502" sldId="290"/>
            <ac:spMk id="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2:57:26.573" v="9206" actId="20577"/>
          <ac:spMkLst>
            <pc:docMk/>
            <pc:sldMk cId="1414939502" sldId="290"/>
            <ac:spMk id="3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414939502" sldId="290"/>
            <ac:spMk id="4" creationId="{E05FD028-953E-418F-93BB-499BA4852220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414939502" sldId="290"/>
            <ac:spMk id="5" creationId="{57C32884-A0B9-44B2-8E3D-91775D08586B}"/>
          </ac:spMkLst>
        </pc:spChg>
        <pc:spChg chg="mod">
          <ac:chgData name="Matthias Kovatsch" userId="231a498900bd075a" providerId="LiveId" clId="{D5348FDD-6AE5-4112-89AB-CE9F91902873}" dt="2020-07-26T22:58:13.293" v="9211"/>
          <ac:spMkLst>
            <pc:docMk/>
            <pc:sldMk cId="1414939502" sldId="290"/>
            <ac:spMk id="23" creationId="{4BB9D6CC-3C51-4CBE-99A6-9BACC9D3CCAC}"/>
          </ac:spMkLst>
        </pc:spChg>
        <pc:spChg chg="mod">
          <ac:chgData name="Matthias Kovatsch" userId="231a498900bd075a" providerId="LiveId" clId="{D5348FDD-6AE5-4112-89AB-CE9F91902873}" dt="2020-07-26T22:58:46.548" v="9221" actId="20577"/>
          <ac:spMkLst>
            <pc:docMk/>
            <pc:sldMk cId="1414939502" sldId="290"/>
            <ac:spMk id="24" creationId="{4BB9D6CC-3C51-4CBE-99A6-9BACC9D3CCAC}"/>
          </ac:spMkLst>
        </pc:spChg>
        <pc:spChg chg="del">
          <ac:chgData name="Matthias Kovatsch" userId="231a498900bd075a" providerId="LiveId" clId="{D5348FDD-6AE5-4112-89AB-CE9F91902873}" dt="2020-07-26T22:57:19.170" v="9204" actId="478"/>
          <ac:spMkLst>
            <pc:docMk/>
            <pc:sldMk cId="1414939502" sldId="290"/>
            <ac:spMk id="27" creationId="{4BB9D6CC-3C51-4CBE-99A6-9BACC9D3CCAC}"/>
          </ac:spMkLst>
        </pc:spChg>
        <pc:grpChg chg="mod">
          <ac:chgData name="Matthias Kovatsch" userId="231a498900bd075a" providerId="LiveId" clId="{D5348FDD-6AE5-4112-89AB-CE9F91902873}" dt="2020-07-26T22:57:40.530" v="9208" actId="14100"/>
          <ac:grpSpMkLst>
            <pc:docMk/>
            <pc:sldMk cId="1414939502" sldId="290"/>
            <ac:grpSpMk id="20" creationId="{00000000-0000-0000-0000-000000000000}"/>
          </ac:grpSpMkLst>
        </pc:grpChg>
        <pc:picChg chg="mod">
          <ac:chgData name="Matthias Kovatsch" userId="231a498900bd075a" providerId="LiveId" clId="{D5348FDD-6AE5-4112-89AB-CE9F91902873}" dt="2020-07-26T22:57:40.530" v="9208" actId="14100"/>
          <ac:picMkLst>
            <pc:docMk/>
            <pc:sldMk cId="1414939502" sldId="290"/>
            <ac:picMk id="25" creationId="{00000000-0000-0000-0000-000000000000}"/>
          </ac:picMkLst>
        </pc:picChg>
        <pc:picChg chg="mod">
          <ac:chgData name="Matthias Kovatsch" userId="231a498900bd075a" providerId="LiveId" clId="{D5348FDD-6AE5-4112-89AB-CE9F91902873}" dt="2020-07-26T22:57:40.530" v="9208" actId="14100"/>
          <ac:picMkLst>
            <pc:docMk/>
            <pc:sldMk cId="1414939502" sldId="290"/>
            <ac:picMk id="26" creationId="{00000000-0000-0000-0000-000000000000}"/>
          </ac:picMkLst>
        </pc:picChg>
      </pc:sldChg>
      <pc:sldChg chg="add del">
        <pc:chgData name="Matthias Kovatsch" userId="231a498900bd075a" providerId="LiveId" clId="{D5348FDD-6AE5-4112-89AB-CE9F91902873}" dt="2020-07-26T12:26:23.603" v="993" actId="47"/>
        <pc:sldMkLst>
          <pc:docMk/>
          <pc:sldMk cId="3995785109" sldId="376"/>
        </pc:sldMkLst>
      </pc:sldChg>
      <pc:sldChg chg="add del">
        <pc:chgData name="Matthias Kovatsch" userId="231a498900bd075a" providerId="LiveId" clId="{D5348FDD-6AE5-4112-89AB-CE9F91902873}" dt="2020-07-26T12:26:23.603" v="993" actId="47"/>
        <pc:sldMkLst>
          <pc:docMk/>
          <pc:sldMk cId="1710934071" sldId="378"/>
        </pc:sldMkLst>
      </pc:sldChg>
      <pc:sldChg chg="add del">
        <pc:chgData name="Matthias Kovatsch" userId="231a498900bd075a" providerId="LiveId" clId="{D5348FDD-6AE5-4112-89AB-CE9F91902873}" dt="2020-07-26T12:26:23.603" v="993" actId="47"/>
        <pc:sldMkLst>
          <pc:docMk/>
          <pc:sldMk cId="3591975785" sldId="379"/>
        </pc:sldMkLst>
      </pc:sldChg>
      <pc:sldChg chg="add del">
        <pc:chgData name="Matthias Kovatsch" userId="231a498900bd075a" providerId="LiveId" clId="{D5348FDD-6AE5-4112-89AB-CE9F91902873}" dt="2020-07-26T12:27:36.389" v="1050" actId="47"/>
        <pc:sldMkLst>
          <pc:docMk/>
          <pc:sldMk cId="454954322" sldId="380"/>
        </pc:sldMkLst>
      </pc:sldChg>
      <pc:sldChg chg="addSp delSp modSp new add del mod modClrScheme chgLayout">
        <pc:chgData name="Matthias Kovatsch" userId="231a498900bd075a" providerId="LiveId" clId="{D5348FDD-6AE5-4112-89AB-CE9F91902873}" dt="2020-07-27T01:28:54.269" v="11053" actId="47"/>
        <pc:sldMkLst>
          <pc:docMk/>
          <pc:sldMk cId="1663391964" sldId="381"/>
        </pc:sldMkLst>
        <pc:spChg chg="del mod ord">
          <ac:chgData name="Matthias Kovatsch" userId="231a498900bd075a" providerId="LiveId" clId="{D5348FDD-6AE5-4112-89AB-CE9F91902873}" dt="2020-07-26T12:10:10.954" v="524" actId="700"/>
          <ac:spMkLst>
            <pc:docMk/>
            <pc:sldMk cId="1663391964" sldId="381"/>
            <ac:spMk id="2" creationId="{CF26A28C-45CE-4DBF-9902-86ED020350A1}"/>
          </ac:spMkLst>
        </pc:spChg>
        <pc:spChg chg="del mod ord">
          <ac:chgData name="Matthias Kovatsch" userId="231a498900bd075a" providerId="LiveId" clId="{D5348FDD-6AE5-4112-89AB-CE9F91902873}" dt="2020-07-26T12:10:10.954" v="524" actId="700"/>
          <ac:spMkLst>
            <pc:docMk/>
            <pc:sldMk cId="1663391964" sldId="381"/>
            <ac:spMk id="3" creationId="{8BB3C1E5-FF0D-4AE4-964D-734EF61A3996}"/>
          </ac:spMkLst>
        </pc:spChg>
        <pc:spChg chg="del">
          <ac:chgData name="Matthias Kovatsch" userId="231a498900bd075a" providerId="LiveId" clId="{D5348FDD-6AE5-4112-89AB-CE9F91902873}" dt="2020-07-26T12:10:10.954" v="524" actId="700"/>
          <ac:spMkLst>
            <pc:docMk/>
            <pc:sldMk cId="1663391964" sldId="381"/>
            <ac:spMk id="4" creationId="{53195BD9-B5CB-4245-A612-10CB3706D1ED}"/>
          </ac:spMkLst>
        </pc:spChg>
        <pc:spChg chg="add mod ord">
          <ac:chgData name="Matthias Kovatsch" userId="231a498900bd075a" providerId="LiveId" clId="{D5348FDD-6AE5-4112-89AB-CE9F91902873}" dt="2020-07-26T12:10:18.871" v="551" actId="20577"/>
          <ac:spMkLst>
            <pc:docMk/>
            <pc:sldMk cId="1663391964" sldId="381"/>
            <ac:spMk id="5" creationId="{7132CC36-32AF-45D9-B2C9-B54BD38B6013}"/>
          </ac:spMkLst>
        </pc:spChg>
        <pc:spChg chg="add mod ord">
          <ac:chgData name="Matthias Kovatsch" userId="231a498900bd075a" providerId="LiveId" clId="{D5348FDD-6AE5-4112-89AB-CE9F91902873}" dt="2020-07-26T12:10:10.954" v="524" actId="700"/>
          <ac:spMkLst>
            <pc:docMk/>
            <pc:sldMk cId="1663391964" sldId="381"/>
            <ac:spMk id="6" creationId="{66134D88-1394-4585-9218-A1B92D213B09}"/>
          </ac:spMkLst>
        </pc:spChg>
      </pc:sldChg>
      <pc:sldChg chg="modSp add del mod ord">
        <pc:chgData name="Matthias Kovatsch" userId="231a498900bd075a" providerId="LiveId" clId="{D5348FDD-6AE5-4112-89AB-CE9F91902873}" dt="2020-07-27T01:28:38.621" v="11050" actId="47"/>
        <pc:sldMkLst>
          <pc:docMk/>
          <pc:sldMk cId="4250971335" sldId="382"/>
        </pc:sldMkLst>
        <pc:spChg chg="mod">
          <ac:chgData name="Matthias Kovatsch" userId="231a498900bd075a" providerId="LiveId" clId="{D5348FDD-6AE5-4112-89AB-CE9F91902873}" dt="2020-07-26T20:04:35.602" v="7307" actId="20577"/>
          <ac:spMkLst>
            <pc:docMk/>
            <pc:sldMk cId="4250971335" sldId="382"/>
            <ac:spMk id="5" creationId="{7132CC36-32AF-45D9-B2C9-B54BD38B6013}"/>
          </ac:spMkLst>
        </pc:spChg>
      </pc:sldChg>
      <pc:sldChg chg="delSp modSp add mod modTransition delAnim modAnim">
        <pc:chgData name="Matthias Kovatsch" userId="231a498900bd075a" providerId="LiveId" clId="{D5348FDD-6AE5-4112-89AB-CE9F91902873}" dt="2020-07-27T01:29:27.704" v="11083" actId="20577"/>
        <pc:sldMkLst>
          <pc:docMk/>
          <pc:sldMk cId="1193664499" sldId="383"/>
        </pc:sldMkLst>
        <pc:spChg chg="mod">
          <ac:chgData name="Matthias Kovatsch" userId="231a498900bd075a" providerId="LiveId" clId="{D5348FDD-6AE5-4112-89AB-CE9F91902873}" dt="2020-07-27T01:29:27.704" v="11083" actId="20577"/>
          <ac:spMkLst>
            <pc:docMk/>
            <pc:sldMk cId="1193664499" sldId="383"/>
            <ac:spMk id="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3:19:16.131" v="1763" actId="403"/>
          <ac:spMkLst>
            <pc:docMk/>
            <pc:sldMk cId="1193664499" sldId="383"/>
            <ac:spMk id="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7:23.306" v="4229" actId="207"/>
          <ac:spMkLst>
            <pc:docMk/>
            <pc:sldMk cId="1193664499" sldId="383"/>
            <ac:spMk id="6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12:25:09.065" v="983" actId="478"/>
          <ac:spMkLst>
            <pc:docMk/>
            <pc:sldMk cId="1193664499" sldId="383"/>
            <ac:spMk id="8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12:25:09.065" v="983" actId="478"/>
          <ac:spMkLst>
            <pc:docMk/>
            <pc:sldMk cId="1193664499" sldId="383"/>
            <ac:spMk id="10" creationId="{491E9EDD-23AC-4032-8C97-775B9B93CA45}"/>
          </ac:spMkLst>
        </pc:spChg>
        <pc:graphicFrameChg chg="mod">
          <ac:chgData name="Matthias Kovatsch" userId="231a498900bd075a" providerId="LiveId" clId="{D5348FDD-6AE5-4112-89AB-CE9F91902873}" dt="2020-07-26T12:24:59.432" v="982" actId="207"/>
          <ac:graphicFrameMkLst>
            <pc:docMk/>
            <pc:sldMk cId="1193664499" sldId="383"/>
            <ac:graphicFrameMk id="9" creationId="{00000000-0000-0000-0000-000000000000}"/>
          </ac:graphicFrameMkLst>
        </pc:graphicFrameChg>
      </pc:sldChg>
      <pc:sldChg chg="delSp modSp add mod modTransition">
        <pc:chgData name="Matthias Kovatsch" userId="231a498900bd075a" providerId="LiveId" clId="{D5348FDD-6AE5-4112-89AB-CE9F91902873}" dt="2020-07-27T01:29:52.843" v="11088"/>
        <pc:sldMkLst>
          <pc:docMk/>
          <pc:sldMk cId="218869539" sldId="384"/>
        </pc:sldMkLst>
        <pc:spChg chg="mod">
          <ac:chgData name="Matthias Kovatsch" userId="231a498900bd075a" providerId="LiveId" clId="{D5348FDD-6AE5-4112-89AB-CE9F91902873}" dt="2020-07-27T01:29:52.843" v="11088"/>
          <ac:spMkLst>
            <pc:docMk/>
            <pc:sldMk cId="218869539" sldId="384"/>
            <ac:spMk id="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3:19:20.589" v="1765" actId="403"/>
          <ac:spMkLst>
            <pc:docMk/>
            <pc:sldMk cId="218869539" sldId="384"/>
            <ac:spMk id="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7:28.094" v="4230" actId="207"/>
          <ac:spMkLst>
            <pc:docMk/>
            <pc:sldMk cId="218869539" sldId="384"/>
            <ac:spMk id="6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3:19:25.041" v="1767" actId="403"/>
          <ac:spMkLst>
            <pc:docMk/>
            <pc:sldMk cId="218869539" sldId="384"/>
            <ac:spMk id="8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12:25:19.559" v="986" actId="478"/>
          <ac:spMkLst>
            <pc:docMk/>
            <pc:sldMk cId="218869539" sldId="384"/>
            <ac:spMk id="10" creationId="{491E9EDD-23AC-4032-8C97-775B9B93CA45}"/>
          </ac:spMkLst>
        </pc:spChg>
        <pc:graphicFrameChg chg="mod">
          <ac:chgData name="Matthias Kovatsch" userId="231a498900bd075a" providerId="LiveId" clId="{D5348FDD-6AE5-4112-89AB-CE9F91902873}" dt="2020-07-26T12:24:49.349" v="980" actId="207"/>
          <ac:graphicFrameMkLst>
            <pc:docMk/>
            <pc:sldMk cId="218869539" sldId="384"/>
            <ac:graphicFrameMk id="9" creationId="{00000000-0000-0000-0000-000000000000}"/>
          </ac:graphicFrameMkLst>
        </pc:graphicFrameChg>
      </pc:sldChg>
      <pc:sldChg chg="add del">
        <pc:chgData name="Matthias Kovatsch" userId="231a498900bd075a" providerId="LiveId" clId="{D5348FDD-6AE5-4112-89AB-CE9F91902873}" dt="2020-07-26T12:24:25.455" v="976"/>
        <pc:sldMkLst>
          <pc:docMk/>
          <pc:sldMk cId="1738254535" sldId="384"/>
        </pc:sldMkLst>
      </pc:sldChg>
      <pc:sldChg chg="addSp delSp modSp add mod modTransition modAnim">
        <pc:chgData name="Matthias Kovatsch" userId="231a498900bd075a" providerId="LiveId" clId="{D5348FDD-6AE5-4112-89AB-CE9F91902873}" dt="2020-07-27T01:30:43.402" v="11092" actId="207"/>
        <pc:sldMkLst>
          <pc:docMk/>
          <pc:sldMk cId="3175399623" sldId="385"/>
        </pc:sldMkLst>
        <pc:spChg chg="mod">
          <ac:chgData name="Matthias Kovatsch" userId="231a498900bd075a" providerId="LiveId" clId="{D5348FDD-6AE5-4112-89AB-CE9F91902873}" dt="2020-07-27T01:29:55.411" v="11089"/>
          <ac:spMkLst>
            <pc:docMk/>
            <pc:sldMk cId="3175399623" sldId="385"/>
            <ac:spMk id="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3:19:04.172" v="1759" actId="403"/>
          <ac:spMkLst>
            <pc:docMk/>
            <pc:sldMk cId="3175399623" sldId="385"/>
            <ac:spMk id="3" creationId="{00000000-0000-0000-0000-000000000000}"/>
          </ac:spMkLst>
        </pc:spChg>
        <pc:spChg chg="add del">
          <ac:chgData name="Matthias Kovatsch" userId="231a498900bd075a" providerId="LiveId" clId="{D5348FDD-6AE5-4112-89AB-CE9F91902873}" dt="2020-07-26T23:26:45.923" v="9369" actId="478"/>
          <ac:spMkLst>
            <pc:docMk/>
            <pc:sldMk cId="3175399623" sldId="385"/>
            <ac:spMk id="5" creationId="{5094825C-9136-44D2-9979-FA214CDEEB7A}"/>
          </ac:spMkLst>
        </pc:spChg>
        <pc:spChg chg="mod">
          <ac:chgData name="Matthias Kovatsch" userId="231a498900bd075a" providerId="LiveId" clId="{D5348FDD-6AE5-4112-89AB-CE9F91902873}" dt="2020-07-26T16:17:33.127" v="4231" actId="207"/>
          <ac:spMkLst>
            <pc:docMk/>
            <pc:sldMk cId="3175399623" sldId="385"/>
            <ac:spMk id="6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3:19:09.622" v="1761" actId="403"/>
          <ac:spMkLst>
            <pc:docMk/>
            <pc:sldMk cId="3175399623" sldId="385"/>
            <ac:spMk id="8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1:30:43.402" v="11092" actId="207"/>
          <ac:spMkLst>
            <pc:docMk/>
            <pc:sldMk cId="3175399623" sldId="385"/>
            <ac:spMk id="10" creationId="{491E9EDD-23AC-4032-8C97-775B9B93CA45}"/>
          </ac:spMkLst>
        </pc:spChg>
      </pc:sldChg>
      <pc:sldChg chg="addSp delSp modSp new mod modClrScheme modAnim chgLayout">
        <pc:chgData name="Matthias Kovatsch" userId="231a498900bd075a" providerId="LiveId" clId="{D5348FDD-6AE5-4112-89AB-CE9F91902873}" dt="2020-07-27T03:48:29.255" v="14583"/>
        <pc:sldMkLst>
          <pc:docMk/>
          <pc:sldMk cId="291041391" sldId="386"/>
        </pc:sldMkLst>
        <pc:spChg chg="del mod ord">
          <ac:chgData name="Matthias Kovatsch" userId="231a498900bd075a" providerId="LiveId" clId="{D5348FDD-6AE5-4112-89AB-CE9F91902873}" dt="2020-07-26T12:35:27.597" v="1052" actId="700"/>
          <ac:spMkLst>
            <pc:docMk/>
            <pc:sldMk cId="291041391" sldId="386"/>
            <ac:spMk id="2" creationId="{D2BB1B88-C1F3-40AD-A7D6-A868207373F1}"/>
          </ac:spMkLst>
        </pc:spChg>
        <pc:spChg chg="del mod ord">
          <ac:chgData name="Matthias Kovatsch" userId="231a498900bd075a" providerId="LiveId" clId="{D5348FDD-6AE5-4112-89AB-CE9F91902873}" dt="2020-07-26T12:35:27.597" v="1052" actId="700"/>
          <ac:spMkLst>
            <pc:docMk/>
            <pc:sldMk cId="291041391" sldId="386"/>
            <ac:spMk id="3" creationId="{595149FA-CA51-4BBB-8700-C7B092578871}"/>
          </ac:spMkLst>
        </pc:spChg>
        <pc:spChg chg="add del mod ord">
          <ac:chgData name="Matthias Kovatsch" userId="231a498900bd075a" providerId="LiveId" clId="{D5348FDD-6AE5-4112-89AB-CE9F91902873}" dt="2020-07-26T12:35:31.489" v="1053" actId="700"/>
          <ac:spMkLst>
            <pc:docMk/>
            <pc:sldMk cId="291041391" sldId="386"/>
            <ac:spMk id="4" creationId="{1672DB61-1AAF-4766-BFFC-41D91D7C4257}"/>
          </ac:spMkLst>
        </pc:spChg>
        <pc:spChg chg="add del mod ord">
          <ac:chgData name="Matthias Kovatsch" userId="231a498900bd075a" providerId="LiveId" clId="{D5348FDD-6AE5-4112-89AB-CE9F91902873}" dt="2020-07-26T12:35:31.489" v="1053" actId="700"/>
          <ac:spMkLst>
            <pc:docMk/>
            <pc:sldMk cId="291041391" sldId="386"/>
            <ac:spMk id="5" creationId="{1DE0551F-0D9E-4881-BBDF-068CA2B404E5}"/>
          </ac:spMkLst>
        </pc:spChg>
        <pc:spChg chg="add mod ord">
          <ac:chgData name="Matthias Kovatsch" userId="231a498900bd075a" providerId="LiveId" clId="{D5348FDD-6AE5-4112-89AB-CE9F91902873}" dt="2020-07-27T01:29:03.609" v="11062" actId="20577"/>
          <ac:spMkLst>
            <pc:docMk/>
            <pc:sldMk cId="291041391" sldId="386"/>
            <ac:spMk id="6" creationId="{88742290-1930-4BE5-B32E-C1D634C1A495}"/>
          </ac:spMkLst>
        </pc:spChg>
        <pc:spChg chg="add mod">
          <ac:chgData name="Matthias Kovatsch" userId="231a498900bd075a" providerId="LiveId" clId="{D5348FDD-6AE5-4112-89AB-CE9F91902873}" dt="2020-07-26T23:07:00.440" v="9264" actId="207"/>
          <ac:spMkLst>
            <pc:docMk/>
            <pc:sldMk cId="291041391" sldId="386"/>
            <ac:spMk id="7" creationId="{8A47CE50-5B74-48D3-B60E-1E58803FAAE2}"/>
          </ac:spMkLst>
        </pc:spChg>
        <pc:spChg chg="add mod">
          <ac:chgData name="Matthias Kovatsch" userId="231a498900bd075a" providerId="LiveId" clId="{D5348FDD-6AE5-4112-89AB-CE9F91902873}" dt="2020-07-27T02:31:24.778" v="11867" actId="20577"/>
          <ac:spMkLst>
            <pc:docMk/>
            <pc:sldMk cId="291041391" sldId="386"/>
            <ac:spMk id="8" creationId="{A13C0077-B49B-4BAC-9308-762876FA8307}"/>
          </ac:spMkLst>
        </pc:spChg>
        <pc:spChg chg="add mod">
          <ac:chgData name="Matthias Kovatsch" userId="231a498900bd075a" providerId="LiveId" clId="{D5348FDD-6AE5-4112-89AB-CE9F91902873}" dt="2020-07-26T13:07:42.157" v="1559" actId="207"/>
          <ac:spMkLst>
            <pc:docMk/>
            <pc:sldMk cId="291041391" sldId="386"/>
            <ac:spMk id="9" creationId="{3BB84EFE-EDA0-4A5F-A73B-40EE4B48622D}"/>
          </ac:spMkLst>
        </pc:spChg>
        <pc:spChg chg="add mod">
          <ac:chgData name="Matthias Kovatsch" userId="231a498900bd075a" providerId="LiveId" clId="{D5348FDD-6AE5-4112-89AB-CE9F91902873}" dt="2020-07-26T16:16:05.563" v="4216"/>
          <ac:spMkLst>
            <pc:docMk/>
            <pc:sldMk cId="291041391" sldId="386"/>
            <ac:spMk id="10" creationId="{E0E387FF-FC99-44DE-B075-09CF8CD578F3}"/>
          </ac:spMkLst>
        </pc:spChg>
        <pc:spChg chg="add mod">
          <ac:chgData name="Matthias Kovatsch" userId="231a498900bd075a" providerId="LiveId" clId="{D5348FDD-6AE5-4112-89AB-CE9F91902873}" dt="2020-07-26T16:15:41.245" v="4205" actId="14100"/>
          <ac:spMkLst>
            <pc:docMk/>
            <pc:sldMk cId="291041391" sldId="386"/>
            <ac:spMk id="11" creationId="{466D152D-F83B-4C79-AD94-FA926C901331}"/>
          </ac:spMkLst>
        </pc:spChg>
        <pc:spChg chg="add mod">
          <ac:chgData name="Matthias Kovatsch" userId="231a498900bd075a" providerId="LiveId" clId="{D5348FDD-6AE5-4112-89AB-CE9F91902873}" dt="2020-07-26T16:15:24.722" v="4202" actId="14100"/>
          <ac:spMkLst>
            <pc:docMk/>
            <pc:sldMk cId="291041391" sldId="386"/>
            <ac:spMk id="12" creationId="{456F02C6-D087-46C7-AEA6-E90145F2D29C}"/>
          </ac:spMkLst>
        </pc:spChg>
        <pc:spChg chg="add mod">
          <ac:chgData name="Matthias Kovatsch" userId="231a498900bd075a" providerId="LiveId" clId="{D5348FDD-6AE5-4112-89AB-CE9F91902873}" dt="2020-07-26T16:15:30.249" v="4203" actId="14100"/>
          <ac:spMkLst>
            <pc:docMk/>
            <pc:sldMk cId="291041391" sldId="386"/>
            <ac:spMk id="13" creationId="{09AE3910-15CB-4A8F-B3C6-086D25503A27}"/>
          </ac:spMkLst>
        </pc:spChg>
        <pc:spChg chg="add del">
          <ac:chgData name="Matthias Kovatsch" userId="231a498900bd075a" providerId="LiveId" clId="{D5348FDD-6AE5-4112-89AB-CE9F91902873}" dt="2020-07-26T16:16:13.915" v="4217" actId="478"/>
          <ac:spMkLst>
            <pc:docMk/>
            <pc:sldMk cId="291041391" sldId="386"/>
            <ac:spMk id="14" creationId="{B4F4ECCF-0886-41A0-AF14-CB2D859A3EF1}"/>
          </ac:spMkLst>
        </pc:spChg>
        <pc:spChg chg="add del mod">
          <ac:chgData name="Matthias Kovatsch" userId="231a498900bd075a" providerId="LiveId" clId="{D5348FDD-6AE5-4112-89AB-CE9F91902873}" dt="2020-07-26T12:52:42.485" v="1202"/>
          <ac:spMkLst>
            <pc:docMk/>
            <pc:sldMk cId="291041391" sldId="386"/>
            <ac:spMk id="15" creationId="{0164D8E4-FF63-468C-8114-95BD47E69462}"/>
          </ac:spMkLst>
        </pc:spChg>
        <pc:spChg chg="add del mod">
          <ac:chgData name="Matthias Kovatsch" userId="231a498900bd075a" providerId="LiveId" clId="{D5348FDD-6AE5-4112-89AB-CE9F91902873}" dt="2020-07-26T12:54:06.541" v="1256"/>
          <ac:spMkLst>
            <pc:docMk/>
            <pc:sldMk cId="291041391" sldId="386"/>
            <ac:spMk id="16" creationId="{9BDACA18-344B-43DF-B605-69757E98B032}"/>
          </ac:spMkLst>
        </pc:spChg>
        <pc:spChg chg="add mod">
          <ac:chgData name="Matthias Kovatsch" userId="231a498900bd075a" providerId="LiveId" clId="{D5348FDD-6AE5-4112-89AB-CE9F91902873}" dt="2020-07-26T16:16:58.449" v="4227" actId="1076"/>
          <ac:spMkLst>
            <pc:docMk/>
            <pc:sldMk cId="291041391" sldId="386"/>
            <ac:spMk id="17" creationId="{D1160042-3663-4EBA-8E09-870016E974D6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91041391" sldId="386"/>
            <ac:spMk id="18" creationId="{08A328B8-5FBE-4629-A925-CD71F1333C8F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91041391" sldId="386"/>
            <ac:spMk id="19" creationId="{7357E93F-66A2-41AC-9986-9E37DAE44DD4}"/>
          </ac:spMkLst>
        </pc:spChg>
      </pc:sldChg>
      <pc:sldChg chg="addSp delSp modSp add mod delAnim modAnim">
        <pc:chgData name="Matthias Kovatsch" userId="231a498900bd075a" providerId="LiveId" clId="{D5348FDD-6AE5-4112-89AB-CE9F91902873}" dt="2020-07-27T03:48:29.255" v="14583"/>
        <pc:sldMkLst>
          <pc:docMk/>
          <pc:sldMk cId="3792504231" sldId="387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792504231" sldId="387"/>
            <ac:spMk id="2" creationId="{38F3FBE9-6FAB-4C48-A666-3D52E5D6CAC7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792504231" sldId="387"/>
            <ac:spMk id="3" creationId="{3470278B-457E-4070-BF3A-FBF60B4555C5}"/>
          </ac:spMkLst>
        </pc:spChg>
        <pc:spChg chg="mod">
          <ac:chgData name="Matthias Kovatsch" userId="231a498900bd075a" providerId="LiveId" clId="{D5348FDD-6AE5-4112-89AB-CE9F91902873}" dt="2020-07-27T01:29:12.473" v="11073" actId="20577"/>
          <ac:spMkLst>
            <pc:docMk/>
            <pc:sldMk cId="3792504231" sldId="387"/>
            <ac:spMk id="6" creationId="{88742290-1930-4BE5-B32E-C1D634C1A495}"/>
          </ac:spMkLst>
        </pc:spChg>
        <pc:spChg chg="mod">
          <ac:chgData name="Matthias Kovatsch" userId="231a498900bd075a" providerId="LiveId" clId="{D5348FDD-6AE5-4112-89AB-CE9F91902873}" dt="2020-07-27T00:23:57.060" v="10358"/>
          <ac:spMkLst>
            <pc:docMk/>
            <pc:sldMk cId="3792504231" sldId="387"/>
            <ac:spMk id="7" creationId="{8A47CE50-5B74-48D3-B60E-1E58803FAAE2}"/>
          </ac:spMkLst>
        </pc:spChg>
        <pc:spChg chg="del">
          <ac:chgData name="Matthias Kovatsch" userId="231a498900bd075a" providerId="LiveId" clId="{D5348FDD-6AE5-4112-89AB-CE9F91902873}" dt="2020-07-26T12:59:02.666" v="1377" actId="478"/>
          <ac:spMkLst>
            <pc:docMk/>
            <pc:sldMk cId="3792504231" sldId="387"/>
            <ac:spMk id="8" creationId="{A13C0077-B49B-4BAC-9308-762876FA8307}"/>
          </ac:spMkLst>
        </pc:spChg>
        <pc:spChg chg="del">
          <ac:chgData name="Matthias Kovatsch" userId="231a498900bd075a" providerId="LiveId" clId="{D5348FDD-6AE5-4112-89AB-CE9F91902873}" dt="2020-07-26T12:59:02.666" v="1377" actId="478"/>
          <ac:spMkLst>
            <pc:docMk/>
            <pc:sldMk cId="3792504231" sldId="387"/>
            <ac:spMk id="9" creationId="{3BB84EFE-EDA0-4A5F-A73B-40EE4B48622D}"/>
          </ac:spMkLst>
        </pc:spChg>
        <pc:spChg chg="del">
          <ac:chgData name="Matthias Kovatsch" userId="231a498900bd075a" providerId="LiveId" clId="{D5348FDD-6AE5-4112-89AB-CE9F91902873}" dt="2020-07-26T12:59:02.666" v="1377" actId="478"/>
          <ac:spMkLst>
            <pc:docMk/>
            <pc:sldMk cId="3792504231" sldId="387"/>
            <ac:spMk id="10" creationId="{E0E387FF-FC99-44DE-B075-09CF8CD578F3}"/>
          </ac:spMkLst>
        </pc:spChg>
        <pc:spChg chg="del">
          <ac:chgData name="Matthias Kovatsch" userId="231a498900bd075a" providerId="LiveId" clId="{D5348FDD-6AE5-4112-89AB-CE9F91902873}" dt="2020-07-26T12:59:02.666" v="1377" actId="478"/>
          <ac:spMkLst>
            <pc:docMk/>
            <pc:sldMk cId="3792504231" sldId="387"/>
            <ac:spMk id="11" creationId="{466D152D-F83B-4C79-AD94-FA926C901331}"/>
          </ac:spMkLst>
        </pc:spChg>
        <pc:spChg chg="del">
          <ac:chgData name="Matthias Kovatsch" userId="231a498900bd075a" providerId="LiveId" clId="{D5348FDD-6AE5-4112-89AB-CE9F91902873}" dt="2020-07-26T12:59:02.666" v="1377" actId="478"/>
          <ac:spMkLst>
            <pc:docMk/>
            <pc:sldMk cId="3792504231" sldId="387"/>
            <ac:spMk id="12" creationId="{456F02C6-D087-46C7-AEA6-E90145F2D29C}"/>
          </ac:spMkLst>
        </pc:spChg>
        <pc:spChg chg="del">
          <ac:chgData name="Matthias Kovatsch" userId="231a498900bd075a" providerId="LiveId" clId="{D5348FDD-6AE5-4112-89AB-CE9F91902873}" dt="2020-07-26T12:59:02.666" v="1377" actId="478"/>
          <ac:spMkLst>
            <pc:docMk/>
            <pc:sldMk cId="3792504231" sldId="387"/>
            <ac:spMk id="13" creationId="{09AE3910-15CB-4A8F-B3C6-086D25503A27}"/>
          </ac:spMkLst>
        </pc:spChg>
        <pc:spChg chg="del">
          <ac:chgData name="Matthias Kovatsch" userId="231a498900bd075a" providerId="LiveId" clId="{D5348FDD-6AE5-4112-89AB-CE9F91902873}" dt="2020-07-26T16:17:08.371" v="4228" actId="478"/>
          <ac:spMkLst>
            <pc:docMk/>
            <pc:sldMk cId="3792504231" sldId="387"/>
            <ac:spMk id="14" creationId="{B4F4ECCF-0886-41A0-AF14-CB2D859A3EF1}"/>
          </ac:spMkLst>
        </pc:spChg>
        <pc:spChg chg="add mod">
          <ac:chgData name="Matthias Kovatsch" userId="231a498900bd075a" providerId="LiveId" clId="{D5348FDD-6AE5-4112-89AB-CE9F91902873}" dt="2020-07-26T13:16:15.749" v="1731" actId="14100"/>
          <ac:spMkLst>
            <pc:docMk/>
            <pc:sldMk cId="3792504231" sldId="387"/>
            <ac:spMk id="15" creationId="{DA3E0B47-A419-44E5-BCC1-CA8610678E28}"/>
          </ac:spMkLst>
        </pc:spChg>
        <pc:spChg chg="add mod">
          <ac:chgData name="Matthias Kovatsch" userId="231a498900bd075a" providerId="LiveId" clId="{D5348FDD-6AE5-4112-89AB-CE9F91902873}" dt="2020-07-26T13:17:28.377" v="1746" actId="14100"/>
          <ac:spMkLst>
            <pc:docMk/>
            <pc:sldMk cId="3792504231" sldId="387"/>
            <ac:spMk id="16" creationId="{5BDA8BE9-7203-48DE-9BB4-6AB29DEA0A0C}"/>
          </ac:spMkLst>
        </pc:spChg>
        <pc:spChg chg="add mod">
          <ac:chgData name="Matthias Kovatsch" userId="231a498900bd075a" providerId="LiveId" clId="{D5348FDD-6AE5-4112-89AB-CE9F91902873}" dt="2020-07-27T01:29:17.648" v="11077" actId="1036"/>
          <ac:spMkLst>
            <pc:docMk/>
            <pc:sldMk cId="3792504231" sldId="387"/>
            <ac:spMk id="17" creationId="{9AC11A17-0258-4C68-8315-1C1651B8FD14}"/>
          </ac:spMkLst>
        </pc:spChg>
      </pc:sldChg>
      <pc:sldChg chg="addSp delSp modSp new del mod modClrScheme chgLayout">
        <pc:chgData name="Matthias Kovatsch" userId="231a498900bd075a" providerId="LiveId" clId="{D5348FDD-6AE5-4112-89AB-CE9F91902873}" dt="2020-07-26T13:18:32.712" v="1753" actId="2696"/>
        <pc:sldMkLst>
          <pc:docMk/>
          <pc:sldMk cId="1986257941" sldId="388"/>
        </pc:sldMkLst>
        <pc:spChg chg="del mod ord">
          <ac:chgData name="Matthias Kovatsch" userId="231a498900bd075a" providerId="LiveId" clId="{D5348FDD-6AE5-4112-89AB-CE9F91902873}" dt="2020-07-26T13:04:39.269" v="1501" actId="700"/>
          <ac:spMkLst>
            <pc:docMk/>
            <pc:sldMk cId="1986257941" sldId="388"/>
            <ac:spMk id="2" creationId="{2AEE29C7-D0A9-4E38-A031-1CA2B82E4A5D}"/>
          </ac:spMkLst>
        </pc:spChg>
        <pc:spChg chg="del">
          <ac:chgData name="Matthias Kovatsch" userId="231a498900bd075a" providerId="LiveId" clId="{D5348FDD-6AE5-4112-89AB-CE9F91902873}" dt="2020-07-26T13:04:39.269" v="1501" actId="700"/>
          <ac:spMkLst>
            <pc:docMk/>
            <pc:sldMk cId="1986257941" sldId="388"/>
            <ac:spMk id="3" creationId="{27E7BAAD-BDAF-46FD-BBD3-3221F8EFFE8F}"/>
          </ac:spMkLst>
        </pc:spChg>
        <pc:spChg chg="add mod ord">
          <ac:chgData name="Matthias Kovatsch" userId="231a498900bd075a" providerId="LiveId" clId="{D5348FDD-6AE5-4112-89AB-CE9F91902873}" dt="2020-07-26T13:04:46.919" v="1526" actId="20577"/>
          <ac:spMkLst>
            <pc:docMk/>
            <pc:sldMk cId="1986257941" sldId="388"/>
            <ac:spMk id="4" creationId="{99C7FAEF-D2A1-4E11-8632-228413AF151A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8" creationId="{42A26959-7302-49F1-A41B-43E6AA3C131E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9" creationId="{78315FED-6C95-41E2-AC5A-4B2C94EF49FF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10" creationId="{BF447BCF-EADA-421C-88F1-C54F2700FAC9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11" creationId="{67B4A4C6-6E4B-46D8-9F72-2948D99A2F73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12" creationId="{B1FC1525-F11E-4965-896E-BCD19D3D8627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13" creationId="{443A0BEC-A1FC-4DF6-A5AB-D1ADDC7E9C05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16" creationId="{9822E2C6-5489-4D3D-9351-CD351C37BCF8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17" creationId="{610197F2-694D-4176-A91E-B7F021E28F8D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19" creationId="{67E53079-2240-4328-A0B1-86FDE66C68BA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20" creationId="{066CFEAE-79DF-41F4-A217-DCCA93E5E0AF}"/>
          </ac:spMkLst>
        </pc:spChg>
        <pc:spChg chg="add mod">
          <ac:chgData name="Matthias Kovatsch" userId="231a498900bd075a" providerId="LiveId" clId="{D5348FDD-6AE5-4112-89AB-CE9F91902873}" dt="2020-07-26T13:05:23.322" v="1528" actId="1076"/>
          <ac:spMkLst>
            <pc:docMk/>
            <pc:sldMk cId="1986257941" sldId="388"/>
            <ac:spMk id="21" creationId="{2731CDD7-DE64-4DE3-A2E6-03C8C2476FD0}"/>
          </ac:spMkLst>
        </pc:spChg>
        <pc:picChg chg="add mod">
          <ac:chgData name="Matthias Kovatsch" userId="231a498900bd075a" providerId="LiveId" clId="{D5348FDD-6AE5-4112-89AB-CE9F91902873}" dt="2020-07-26T13:05:23.322" v="1528" actId="1076"/>
          <ac:picMkLst>
            <pc:docMk/>
            <pc:sldMk cId="1986257941" sldId="388"/>
            <ac:picMk id="5" creationId="{D16AB398-8B19-497E-BA75-E12798AC5F5A}"/>
          </ac:picMkLst>
        </pc:picChg>
        <pc:picChg chg="add mod">
          <ac:chgData name="Matthias Kovatsch" userId="231a498900bd075a" providerId="LiveId" clId="{D5348FDD-6AE5-4112-89AB-CE9F91902873}" dt="2020-07-26T13:05:23.322" v="1528" actId="1076"/>
          <ac:picMkLst>
            <pc:docMk/>
            <pc:sldMk cId="1986257941" sldId="388"/>
            <ac:picMk id="6" creationId="{379663A2-4F2E-460B-91BE-45E0C0756CCE}"/>
          </ac:picMkLst>
        </pc:picChg>
        <pc:picChg chg="add mod">
          <ac:chgData name="Matthias Kovatsch" userId="231a498900bd075a" providerId="LiveId" clId="{D5348FDD-6AE5-4112-89AB-CE9F91902873}" dt="2020-07-26T13:05:23.322" v="1528" actId="1076"/>
          <ac:picMkLst>
            <pc:docMk/>
            <pc:sldMk cId="1986257941" sldId="388"/>
            <ac:picMk id="7" creationId="{3B9AAEE2-5976-433D-A8A2-FAD13A80BCFF}"/>
          </ac:picMkLst>
        </pc:picChg>
        <pc:cxnChg chg="add mod">
          <ac:chgData name="Matthias Kovatsch" userId="231a498900bd075a" providerId="LiveId" clId="{D5348FDD-6AE5-4112-89AB-CE9F91902873}" dt="2020-07-26T13:05:23.322" v="1528" actId="1076"/>
          <ac:cxnSpMkLst>
            <pc:docMk/>
            <pc:sldMk cId="1986257941" sldId="388"/>
            <ac:cxnSpMk id="14" creationId="{143ED36A-BE5C-4464-9ACF-7743965F4E2D}"/>
          </ac:cxnSpMkLst>
        </pc:cxnChg>
        <pc:cxnChg chg="add mod">
          <ac:chgData name="Matthias Kovatsch" userId="231a498900bd075a" providerId="LiveId" clId="{D5348FDD-6AE5-4112-89AB-CE9F91902873}" dt="2020-07-26T13:05:23.322" v="1528" actId="1076"/>
          <ac:cxnSpMkLst>
            <pc:docMk/>
            <pc:sldMk cId="1986257941" sldId="388"/>
            <ac:cxnSpMk id="15" creationId="{6EF90890-0F50-4D51-9737-87E8166CA36A}"/>
          </ac:cxnSpMkLst>
        </pc:cxnChg>
        <pc:cxnChg chg="add mod">
          <ac:chgData name="Matthias Kovatsch" userId="231a498900bd075a" providerId="LiveId" clId="{D5348FDD-6AE5-4112-89AB-CE9F91902873}" dt="2020-07-26T13:05:23.322" v="1528" actId="1076"/>
          <ac:cxnSpMkLst>
            <pc:docMk/>
            <pc:sldMk cId="1986257941" sldId="388"/>
            <ac:cxnSpMk id="18" creationId="{04B868AD-1FDC-488D-94B3-9E1564B60E10}"/>
          </ac:cxnSpMkLst>
        </pc:cxnChg>
      </pc:sldChg>
      <pc:sldChg chg="addSp modSp add del mod modTransition">
        <pc:chgData name="Matthias Kovatsch" userId="231a498900bd075a" providerId="LiveId" clId="{D5348FDD-6AE5-4112-89AB-CE9F91902873}" dt="2020-07-26T22:32:32.598" v="8940" actId="2696"/>
        <pc:sldMkLst>
          <pc:docMk/>
          <pc:sldMk cId="2120381179" sldId="388"/>
        </pc:sldMkLst>
        <pc:spChg chg="mod">
          <ac:chgData name="Matthias Kovatsch" userId="231a498900bd075a" providerId="LiveId" clId="{D5348FDD-6AE5-4112-89AB-CE9F91902873}" dt="2020-07-26T19:58:19.872" v="7245" actId="20577"/>
          <ac:spMkLst>
            <pc:docMk/>
            <pc:sldMk cId="2120381179" sldId="388"/>
            <ac:spMk id="4" creationId="{99C7FAEF-D2A1-4E11-8632-228413AF151A}"/>
          </ac:spMkLst>
        </pc:spChg>
        <pc:spChg chg="mod">
          <ac:chgData name="Matthias Kovatsch" userId="231a498900bd075a" providerId="LiveId" clId="{D5348FDD-6AE5-4112-89AB-CE9F91902873}" dt="2020-07-26T13:56:34.151" v="1881" actId="552"/>
          <ac:spMkLst>
            <pc:docMk/>
            <pc:sldMk cId="2120381179" sldId="388"/>
            <ac:spMk id="16" creationId="{9822E2C6-5489-4D3D-9351-CD351C37BCF8}"/>
          </ac:spMkLst>
        </pc:spChg>
        <pc:spChg chg="mod">
          <ac:chgData name="Matthias Kovatsch" userId="231a498900bd075a" providerId="LiveId" clId="{D5348FDD-6AE5-4112-89AB-CE9F91902873}" dt="2020-07-26T13:56:34.151" v="1881" actId="552"/>
          <ac:spMkLst>
            <pc:docMk/>
            <pc:sldMk cId="2120381179" sldId="388"/>
            <ac:spMk id="17" creationId="{610197F2-694D-4176-A91E-B7F021E28F8D}"/>
          </ac:spMkLst>
        </pc:spChg>
        <pc:spChg chg="add mod">
          <ac:chgData name="Matthias Kovatsch" userId="231a498900bd075a" providerId="LiveId" clId="{D5348FDD-6AE5-4112-89AB-CE9F91902873}" dt="2020-07-26T13:56:57.165" v="1898" actId="1035"/>
          <ac:spMkLst>
            <pc:docMk/>
            <pc:sldMk cId="2120381179" sldId="388"/>
            <ac:spMk id="25" creationId="{7F6A3B2E-72F4-4373-8FDD-AA196C3DBA5A}"/>
          </ac:spMkLst>
        </pc:spChg>
        <pc:picChg chg="add mod">
          <ac:chgData name="Matthias Kovatsch" userId="231a498900bd075a" providerId="LiveId" clId="{D5348FDD-6AE5-4112-89AB-CE9F91902873}" dt="2020-07-26T13:56:48.613" v="1888" actId="1038"/>
          <ac:picMkLst>
            <pc:docMk/>
            <pc:sldMk cId="2120381179" sldId="388"/>
            <ac:picMk id="3" creationId="{4D6B6617-D4F9-4A95-8E94-60E5E1A26342}"/>
          </ac:picMkLst>
        </pc:picChg>
        <pc:cxnChg chg="mod">
          <ac:chgData name="Matthias Kovatsch" userId="231a498900bd075a" providerId="LiveId" clId="{D5348FDD-6AE5-4112-89AB-CE9F91902873}" dt="2020-07-26T13:56:16.421" v="1872" actId="1035"/>
          <ac:cxnSpMkLst>
            <pc:docMk/>
            <pc:sldMk cId="2120381179" sldId="388"/>
            <ac:cxnSpMk id="14" creationId="{143ED36A-BE5C-4464-9ACF-7743965F4E2D}"/>
          </ac:cxnSpMkLst>
        </pc:cxnChg>
        <pc:cxnChg chg="mod">
          <ac:chgData name="Matthias Kovatsch" userId="231a498900bd075a" providerId="LiveId" clId="{D5348FDD-6AE5-4112-89AB-CE9F91902873}" dt="2020-07-26T13:56:16.421" v="1872" actId="1035"/>
          <ac:cxnSpMkLst>
            <pc:docMk/>
            <pc:sldMk cId="2120381179" sldId="388"/>
            <ac:cxnSpMk id="15" creationId="{6EF90890-0F50-4D51-9737-87E8166CA36A}"/>
          </ac:cxnSpMkLst>
        </pc:cxnChg>
        <pc:cxnChg chg="add mod">
          <ac:chgData name="Matthias Kovatsch" userId="231a498900bd075a" providerId="LiveId" clId="{D5348FDD-6AE5-4112-89AB-CE9F91902873}" dt="2020-07-26T13:57:29.984" v="1899" actId="14100"/>
          <ac:cxnSpMkLst>
            <pc:docMk/>
            <pc:sldMk cId="2120381179" sldId="388"/>
            <ac:cxnSpMk id="22" creationId="{266AA86E-F723-4220-9030-88E12F3D1AE5}"/>
          </ac:cxnSpMkLst>
        </pc:cxnChg>
      </pc:sldChg>
      <pc:sldChg chg="addSp delSp modSp add mod modClrScheme modAnim chgLayout">
        <pc:chgData name="Matthias Kovatsch" userId="231a498900bd075a" providerId="LiveId" clId="{D5348FDD-6AE5-4112-89AB-CE9F91902873}" dt="2020-07-27T03:48:29.255" v="14583"/>
        <pc:sldMkLst>
          <pc:docMk/>
          <pc:sldMk cId="3695316907" sldId="388"/>
        </pc:sldMkLst>
        <pc:spChg chg="add mod ord">
          <ac:chgData name="Matthias Kovatsch" userId="231a498900bd075a" providerId="LiveId" clId="{D5348FDD-6AE5-4112-89AB-CE9F91902873}" dt="2020-07-27T00:16:51.132" v="10114" actId="1076"/>
          <ac:spMkLst>
            <pc:docMk/>
            <pc:sldMk cId="3695316907" sldId="388"/>
            <ac:spMk id="2" creationId="{3985C746-CE94-4D5B-8CBD-2A071916B0F6}"/>
          </ac:spMkLst>
        </pc:spChg>
        <pc:spChg chg="mod ord">
          <ac:chgData name="Matthias Kovatsch" userId="231a498900bd075a" providerId="LiveId" clId="{D5348FDD-6AE5-4112-89AB-CE9F91902873}" dt="2020-07-27T02:23:30.995" v="11823" actId="6549"/>
          <ac:spMkLst>
            <pc:docMk/>
            <pc:sldMk cId="3695316907" sldId="388"/>
            <ac:spMk id="4" creationId="{99C7FAEF-D2A1-4E11-8632-228413AF151A}"/>
          </ac:spMkLst>
        </pc:spChg>
        <pc:spChg chg="add del mod topLvl">
          <ac:chgData name="Matthias Kovatsch" userId="231a498900bd075a" providerId="LiveId" clId="{D5348FDD-6AE5-4112-89AB-CE9F91902873}" dt="2020-07-27T00:15:29.017" v="10086" actId="1036"/>
          <ac:spMkLst>
            <pc:docMk/>
            <pc:sldMk cId="3695316907" sldId="388"/>
            <ac:spMk id="8" creationId="{42A26959-7302-49F1-A41B-43E6AA3C131E}"/>
          </ac:spMkLst>
        </pc:spChg>
        <pc:spChg chg="mod topLvl">
          <ac:chgData name="Matthias Kovatsch" userId="231a498900bd075a" providerId="LiveId" clId="{D5348FDD-6AE5-4112-89AB-CE9F91902873}" dt="2020-07-27T02:25:46.256" v="11826" actId="207"/>
          <ac:spMkLst>
            <pc:docMk/>
            <pc:sldMk cId="3695316907" sldId="388"/>
            <ac:spMk id="9" creationId="{78315FED-6C95-41E2-AC5A-4B2C94EF49FF}"/>
          </ac:spMkLst>
        </pc:spChg>
        <pc:spChg chg="mod topLvl">
          <ac:chgData name="Matthias Kovatsch" userId="231a498900bd075a" providerId="LiveId" clId="{D5348FDD-6AE5-4112-89AB-CE9F91902873}" dt="2020-07-27T00:15:29.017" v="10086" actId="1036"/>
          <ac:spMkLst>
            <pc:docMk/>
            <pc:sldMk cId="3695316907" sldId="388"/>
            <ac:spMk id="10" creationId="{BF447BCF-EADA-421C-88F1-C54F2700FAC9}"/>
          </ac:spMkLst>
        </pc:spChg>
        <pc:spChg chg="mod topLvl">
          <ac:chgData name="Matthias Kovatsch" userId="231a498900bd075a" providerId="LiveId" clId="{D5348FDD-6AE5-4112-89AB-CE9F91902873}" dt="2020-07-27T00:16:54.858" v="10120" actId="1037"/>
          <ac:spMkLst>
            <pc:docMk/>
            <pc:sldMk cId="3695316907" sldId="388"/>
            <ac:spMk id="11" creationId="{67B4A4C6-6E4B-46D8-9F72-2948D99A2F73}"/>
          </ac:spMkLst>
        </pc:spChg>
        <pc:spChg chg="mod topLvl">
          <ac:chgData name="Matthias Kovatsch" userId="231a498900bd075a" providerId="LiveId" clId="{D5348FDD-6AE5-4112-89AB-CE9F91902873}" dt="2020-07-27T00:15:29.017" v="10086" actId="1036"/>
          <ac:spMkLst>
            <pc:docMk/>
            <pc:sldMk cId="3695316907" sldId="388"/>
            <ac:spMk id="12" creationId="{B1FC1525-F11E-4965-896E-BCD19D3D8627}"/>
          </ac:spMkLst>
        </pc:spChg>
        <pc:spChg chg="mod topLvl">
          <ac:chgData name="Matthias Kovatsch" userId="231a498900bd075a" providerId="LiveId" clId="{D5348FDD-6AE5-4112-89AB-CE9F91902873}" dt="2020-07-27T00:16:54.858" v="10120" actId="1037"/>
          <ac:spMkLst>
            <pc:docMk/>
            <pc:sldMk cId="3695316907" sldId="388"/>
            <ac:spMk id="13" creationId="{443A0BEC-A1FC-4DF6-A5AB-D1ADDC7E9C05}"/>
          </ac:spMkLst>
        </pc:spChg>
        <pc:spChg chg="mod topLvl">
          <ac:chgData name="Matthias Kovatsch" userId="231a498900bd075a" providerId="LiveId" clId="{D5348FDD-6AE5-4112-89AB-CE9F91902873}" dt="2020-07-27T00:17:35.122" v="10138" actId="1038"/>
          <ac:spMkLst>
            <pc:docMk/>
            <pc:sldMk cId="3695316907" sldId="388"/>
            <ac:spMk id="16" creationId="{9822E2C6-5489-4D3D-9351-CD351C37BCF8}"/>
          </ac:spMkLst>
        </pc:spChg>
        <pc:spChg chg="mod topLvl">
          <ac:chgData name="Matthias Kovatsch" userId="231a498900bd075a" providerId="LiveId" clId="{D5348FDD-6AE5-4112-89AB-CE9F91902873}" dt="2020-07-27T00:17:35.122" v="10138" actId="1038"/>
          <ac:spMkLst>
            <pc:docMk/>
            <pc:sldMk cId="3695316907" sldId="388"/>
            <ac:spMk id="17" creationId="{610197F2-694D-4176-A91E-B7F021E28F8D}"/>
          </ac:spMkLst>
        </pc:spChg>
        <pc:spChg chg="mod topLvl">
          <ac:chgData name="Matthias Kovatsch" userId="231a498900bd075a" providerId="LiveId" clId="{D5348FDD-6AE5-4112-89AB-CE9F91902873}" dt="2020-07-27T00:15:29.017" v="10086" actId="1036"/>
          <ac:spMkLst>
            <pc:docMk/>
            <pc:sldMk cId="3695316907" sldId="388"/>
            <ac:spMk id="19" creationId="{67E53079-2240-4328-A0B1-86FDE66C68BA}"/>
          </ac:spMkLst>
        </pc:spChg>
        <pc:spChg chg="mod topLvl">
          <ac:chgData name="Matthias Kovatsch" userId="231a498900bd075a" providerId="LiveId" clId="{D5348FDD-6AE5-4112-89AB-CE9F91902873}" dt="2020-07-27T00:15:29.017" v="10086" actId="1036"/>
          <ac:spMkLst>
            <pc:docMk/>
            <pc:sldMk cId="3695316907" sldId="388"/>
            <ac:spMk id="20" creationId="{066CFEAE-79DF-41F4-A217-DCCA93E5E0AF}"/>
          </ac:spMkLst>
        </pc:spChg>
        <pc:spChg chg="add del mod topLvl">
          <ac:chgData name="Matthias Kovatsch" userId="231a498900bd075a" providerId="LiveId" clId="{D5348FDD-6AE5-4112-89AB-CE9F91902873}" dt="2020-07-27T02:25:46.256" v="11826" actId="207"/>
          <ac:spMkLst>
            <pc:docMk/>
            <pc:sldMk cId="3695316907" sldId="388"/>
            <ac:spMk id="21" creationId="{2731CDD7-DE64-4DE3-A2E6-03C8C2476FD0}"/>
          </ac:spMkLst>
        </pc:spChg>
        <pc:spChg chg="mod topLvl">
          <ac:chgData name="Matthias Kovatsch" userId="231a498900bd075a" providerId="LiveId" clId="{D5348FDD-6AE5-4112-89AB-CE9F91902873}" dt="2020-07-27T00:17:35.122" v="10138" actId="1038"/>
          <ac:spMkLst>
            <pc:docMk/>
            <pc:sldMk cId="3695316907" sldId="388"/>
            <ac:spMk id="25" creationId="{7F6A3B2E-72F4-4373-8FDD-AA196C3DBA5A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695316907" sldId="388"/>
            <ac:spMk id="29" creationId="{95027F02-A924-4C14-A1C7-9874377C09B3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695316907" sldId="388"/>
            <ac:spMk id="30" creationId="{B128D080-0479-4000-8D93-387988F4EF21}"/>
          </ac:spMkLst>
        </pc:spChg>
        <pc:grpChg chg="add del mod">
          <ac:chgData name="Matthias Kovatsch" userId="231a498900bd075a" providerId="LiveId" clId="{D5348FDD-6AE5-4112-89AB-CE9F91902873}" dt="2020-07-27T00:08:23.387" v="9791" actId="165"/>
          <ac:grpSpMkLst>
            <pc:docMk/>
            <pc:sldMk cId="3695316907" sldId="388"/>
            <ac:grpSpMk id="23" creationId="{505670C7-9AC6-490E-9F0A-3A753CF06330}"/>
          </ac:grpSpMkLst>
        </pc:grpChg>
        <pc:picChg chg="mod topLvl">
          <ac:chgData name="Matthias Kovatsch" userId="231a498900bd075a" providerId="LiveId" clId="{D5348FDD-6AE5-4112-89AB-CE9F91902873}" dt="2020-07-27T00:17:35.122" v="10138" actId="1038"/>
          <ac:picMkLst>
            <pc:docMk/>
            <pc:sldMk cId="3695316907" sldId="388"/>
            <ac:picMk id="3" creationId="{4D6B6617-D4F9-4A95-8E94-60E5E1A26342}"/>
          </ac:picMkLst>
        </pc:picChg>
        <pc:picChg chg="mod topLvl">
          <ac:chgData name="Matthias Kovatsch" userId="231a498900bd075a" providerId="LiveId" clId="{D5348FDD-6AE5-4112-89AB-CE9F91902873}" dt="2020-07-27T00:15:29.017" v="10086" actId="1036"/>
          <ac:picMkLst>
            <pc:docMk/>
            <pc:sldMk cId="3695316907" sldId="388"/>
            <ac:picMk id="5" creationId="{D16AB398-8B19-497E-BA75-E12798AC5F5A}"/>
          </ac:picMkLst>
        </pc:picChg>
        <pc:picChg chg="mod topLvl">
          <ac:chgData name="Matthias Kovatsch" userId="231a498900bd075a" providerId="LiveId" clId="{D5348FDD-6AE5-4112-89AB-CE9F91902873}" dt="2020-07-27T00:17:35.122" v="10138" actId="1038"/>
          <ac:picMkLst>
            <pc:docMk/>
            <pc:sldMk cId="3695316907" sldId="388"/>
            <ac:picMk id="6" creationId="{379663A2-4F2E-460B-91BE-45E0C0756CCE}"/>
          </ac:picMkLst>
        </pc:picChg>
        <pc:picChg chg="mod topLvl">
          <ac:chgData name="Matthias Kovatsch" userId="231a498900bd075a" providerId="LiveId" clId="{D5348FDD-6AE5-4112-89AB-CE9F91902873}" dt="2020-07-27T00:17:35.122" v="10138" actId="1038"/>
          <ac:picMkLst>
            <pc:docMk/>
            <pc:sldMk cId="3695316907" sldId="388"/>
            <ac:picMk id="7" creationId="{3B9AAEE2-5976-433D-A8A2-FAD13A80BCFF}"/>
          </ac:picMkLst>
        </pc:picChg>
        <pc:cxnChg chg="mod topLvl">
          <ac:chgData name="Matthias Kovatsch" userId="231a498900bd075a" providerId="LiveId" clId="{D5348FDD-6AE5-4112-89AB-CE9F91902873}" dt="2020-07-27T00:17:35.122" v="10138" actId="1038"/>
          <ac:cxnSpMkLst>
            <pc:docMk/>
            <pc:sldMk cId="3695316907" sldId="388"/>
            <ac:cxnSpMk id="14" creationId="{143ED36A-BE5C-4464-9ACF-7743965F4E2D}"/>
          </ac:cxnSpMkLst>
        </pc:cxnChg>
        <pc:cxnChg chg="mod topLvl">
          <ac:chgData name="Matthias Kovatsch" userId="231a498900bd075a" providerId="LiveId" clId="{D5348FDD-6AE5-4112-89AB-CE9F91902873}" dt="2020-07-27T00:17:35.122" v="10138" actId="1038"/>
          <ac:cxnSpMkLst>
            <pc:docMk/>
            <pc:sldMk cId="3695316907" sldId="388"/>
            <ac:cxnSpMk id="15" creationId="{6EF90890-0F50-4D51-9737-87E8166CA36A}"/>
          </ac:cxnSpMkLst>
        </pc:cxnChg>
        <pc:cxnChg chg="mod topLvl">
          <ac:chgData name="Matthias Kovatsch" userId="231a498900bd075a" providerId="LiveId" clId="{D5348FDD-6AE5-4112-89AB-CE9F91902873}" dt="2020-07-27T00:16:54.858" v="10120" actId="1037"/>
          <ac:cxnSpMkLst>
            <pc:docMk/>
            <pc:sldMk cId="3695316907" sldId="388"/>
            <ac:cxnSpMk id="18" creationId="{04B868AD-1FDC-488D-94B3-9E1564B60E10}"/>
          </ac:cxnSpMkLst>
        </pc:cxnChg>
        <pc:cxnChg chg="mod topLvl">
          <ac:chgData name="Matthias Kovatsch" userId="231a498900bd075a" providerId="LiveId" clId="{D5348FDD-6AE5-4112-89AB-CE9F91902873}" dt="2020-07-27T00:17:35.122" v="10138" actId="1038"/>
          <ac:cxnSpMkLst>
            <pc:docMk/>
            <pc:sldMk cId="3695316907" sldId="388"/>
            <ac:cxnSpMk id="22" creationId="{266AA86E-F723-4220-9030-88E12F3D1AE5}"/>
          </ac:cxnSpMkLst>
        </pc:cxnChg>
      </pc:sldChg>
      <pc:sldChg chg="delSp modSp add del mod ord">
        <pc:chgData name="Matthias Kovatsch" userId="231a498900bd075a" providerId="LiveId" clId="{D5348FDD-6AE5-4112-89AB-CE9F91902873}" dt="2020-07-27T03:51:31.884" v="14620" actId="47"/>
        <pc:sldMkLst>
          <pc:docMk/>
          <pc:sldMk cId="1321663042" sldId="957"/>
        </pc:sldMkLst>
        <pc:spChg chg="mod">
          <ac:chgData name="Matthias Kovatsch" userId="231a498900bd075a" providerId="LiveId" clId="{D5348FDD-6AE5-4112-89AB-CE9F91902873}" dt="2020-07-27T03:21:41.319" v="13844" actId="20577"/>
          <ac:spMkLst>
            <pc:docMk/>
            <pc:sldMk cId="1321663042" sldId="957"/>
            <ac:spMk id="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3:20:18.582" v="13832" actId="20577"/>
          <ac:spMkLst>
            <pc:docMk/>
            <pc:sldMk cId="1321663042" sldId="957"/>
            <ac:spMk id="3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321663042" sldId="957"/>
            <ac:spMk id="4" creationId="{36594E80-CF8A-476B-89AC-E4FF0A0CA515}"/>
          </ac:spMkLst>
        </pc:spChg>
        <pc:spChg chg="mod">
          <ac:chgData name="Matthias Kovatsch" userId="231a498900bd075a" providerId="LiveId" clId="{D5348FDD-6AE5-4112-89AB-CE9F91902873}" dt="2020-07-27T03:20:24.896" v="13833" actId="1076"/>
          <ac:spMkLst>
            <pc:docMk/>
            <pc:sldMk cId="1321663042" sldId="957"/>
            <ac:spMk id="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3:20:24.896" v="13833" actId="1076"/>
          <ac:spMkLst>
            <pc:docMk/>
            <pc:sldMk cId="1321663042" sldId="957"/>
            <ac:spMk id="8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321663042" sldId="957"/>
            <ac:spMk id="9" creationId="{8E242C82-813B-480C-B56B-A77AECD4729B}"/>
          </ac:spMkLst>
        </pc:spChg>
      </pc:sldChg>
      <pc:sldChg chg="modSp add del mod ord modTransition">
        <pc:chgData name="Matthias Kovatsch" userId="231a498900bd075a" providerId="LiveId" clId="{D5348FDD-6AE5-4112-89AB-CE9F91902873}" dt="2020-07-26T22:33:18.253" v="8943" actId="2696"/>
        <pc:sldMkLst>
          <pc:docMk/>
          <pc:sldMk cId="2527556060" sldId="957"/>
        </pc:sldMkLst>
        <pc:spChg chg="mod">
          <ac:chgData name="Matthias Kovatsch" userId="231a498900bd075a" providerId="LiveId" clId="{D5348FDD-6AE5-4112-89AB-CE9F91902873}" dt="2020-07-26T13:15:50.844" v="1730" actId="27636"/>
          <ac:spMkLst>
            <pc:docMk/>
            <pc:sldMk cId="2527556060" sldId="957"/>
            <ac:spMk id="3" creationId="{00000000-0000-0000-0000-000000000000}"/>
          </ac:spMkLst>
        </pc:spChg>
      </pc:sldChg>
      <pc:sldChg chg="delSp modSp add mod modAnim">
        <pc:chgData name="Matthias Kovatsch" userId="231a498900bd075a" providerId="LiveId" clId="{D5348FDD-6AE5-4112-89AB-CE9F91902873}" dt="2020-07-27T04:13:47.454" v="15245"/>
        <pc:sldMkLst>
          <pc:docMk/>
          <pc:sldMk cId="1056122345" sldId="958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056122345" sldId="958"/>
            <ac:spMk id="2" creationId="{B7A5D2B4-C78D-45D6-980B-B48D4DB84A63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056122345" sldId="958"/>
            <ac:spMk id="3" creationId="{F522C499-E05C-473B-9AEC-271CF3BA171C}"/>
          </ac:spMkLst>
        </pc:spChg>
        <pc:spChg chg="mod">
          <ac:chgData name="Matthias Kovatsch" userId="231a498900bd075a" providerId="LiveId" clId="{D5348FDD-6AE5-4112-89AB-CE9F91902873}" dt="2020-07-26T14:33:54.201" v="2031"/>
          <ac:spMkLst>
            <pc:docMk/>
            <pc:sldMk cId="1056122345" sldId="958"/>
            <ac:spMk id="4" creationId="{8262C660-7728-457E-9B11-DE825F8D5794}"/>
          </ac:spMkLst>
        </pc:spChg>
        <pc:spChg chg="mod">
          <ac:chgData name="Matthias Kovatsch" userId="231a498900bd075a" providerId="LiveId" clId="{D5348FDD-6AE5-4112-89AB-CE9F91902873}" dt="2020-07-27T01:54:38.673" v="11435" actId="20577"/>
          <ac:spMkLst>
            <pc:docMk/>
            <pc:sldMk cId="1056122345" sldId="958"/>
            <ac:spMk id="5" creationId="{CE66CD40-4457-4003-A8FB-C5C19174BD68}"/>
          </ac:spMkLst>
        </pc:spChg>
        <pc:spChg chg="mod">
          <ac:chgData name="Matthias Kovatsch" userId="231a498900bd075a" providerId="LiveId" clId="{D5348FDD-6AE5-4112-89AB-CE9F91902873}" dt="2020-07-27T03:23:42.590" v="13882"/>
          <ac:spMkLst>
            <pc:docMk/>
            <pc:sldMk cId="1056122345" sldId="958"/>
            <ac:spMk id="6" creationId="{A6A7516B-9BA9-4A4B-923E-8BF2F8CB5658}"/>
          </ac:spMkLst>
        </pc:spChg>
        <pc:spChg chg="mod">
          <ac:chgData name="Matthias Kovatsch" userId="231a498900bd075a" providerId="LiveId" clId="{D5348FDD-6AE5-4112-89AB-CE9F91902873}" dt="2020-07-27T01:54:40.816" v="11436" actId="20577"/>
          <ac:spMkLst>
            <pc:docMk/>
            <pc:sldMk cId="1056122345" sldId="958"/>
            <ac:spMk id="7" creationId="{F5C17964-FD53-45BB-90C4-794D6D14A730}"/>
          </ac:spMkLst>
        </pc:spChg>
      </pc:sldChg>
      <pc:sldChg chg="addSp delSp modSp add mod delAnim modAnim">
        <pc:chgData name="Matthias Kovatsch" userId="231a498900bd075a" providerId="LiveId" clId="{D5348FDD-6AE5-4112-89AB-CE9F91902873}" dt="2020-07-27T03:48:29.255" v="14583"/>
        <pc:sldMkLst>
          <pc:docMk/>
          <pc:sldMk cId="2744818617" sldId="959"/>
        </pc:sldMkLst>
        <pc:spChg chg="add del">
          <ac:chgData name="Matthias Kovatsch" userId="231a498900bd075a" providerId="LiveId" clId="{D5348FDD-6AE5-4112-89AB-CE9F91902873}" dt="2020-07-26T16:10:42.747" v="4152" actId="478"/>
          <ac:spMkLst>
            <pc:docMk/>
            <pc:sldMk cId="2744818617" sldId="959"/>
            <ac:spMk id="2" creationId="{28435AB9-99DC-4A05-A5B9-B567533FC72E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744818617" sldId="959"/>
            <ac:spMk id="3" creationId="{A4A00B08-3E94-48C8-93A2-674DA4052AB7}"/>
          </ac:spMkLst>
        </pc:spChg>
        <pc:spChg chg="mod">
          <ac:chgData name="Matthias Kovatsch" userId="231a498900bd075a" providerId="LiveId" clId="{D5348FDD-6AE5-4112-89AB-CE9F91902873}" dt="2020-07-26T14:33:38.549" v="2030" actId="20577"/>
          <ac:spMkLst>
            <pc:docMk/>
            <pc:sldMk cId="2744818617" sldId="959"/>
            <ac:spMk id="4" creationId="{8262C660-7728-457E-9B11-DE825F8D5794}"/>
          </ac:spMkLst>
        </pc:spChg>
        <pc:spChg chg="mod">
          <ac:chgData name="Matthias Kovatsch" userId="231a498900bd075a" providerId="LiveId" clId="{D5348FDD-6AE5-4112-89AB-CE9F91902873}" dt="2020-07-27T01:54:46.720" v="11438" actId="20577"/>
          <ac:spMkLst>
            <pc:docMk/>
            <pc:sldMk cId="2744818617" sldId="959"/>
            <ac:spMk id="5" creationId="{CE66CD40-4457-4003-A8FB-C5C19174BD68}"/>
          </ac:spMkLst>
        </pc:spChg>
        <pc:spChg chg="mod">
          <ac:chgData name="Matthias Kovatsch" userId="231a498900bd075a" providerId="LiveId" clId="{D5348FDD-6AE5-4112-89AB-CE9F91902873}" dt="2020-07-27T03:23:32.022" v="13881" actId="20577"/>
          <ac:spMkLst>
            <pc:docMk/>
            <pc:sldMk cId="2744818617" sldId="959"/>
            <ac:spMk id="6" creationId="{A6A7516B-9BA9-4A4B-923E-8BF2F8CB5658}"/>
          </ac:spMkLst>
        </pc:spChg>
        <pc:spChg chg="mod">
          <ac:chgData name="Matthias Kovatsch" userId="231a498900bd075a" providerId="LiveId" clId="{D5348FDD-6AE5-4112-89AB-CE9F91902873}" dt="2020-07-27T01:54:47.864" v="11439" actId="20577"/>
          <ac:spMkLst>
            <pc:docMk/>
            <pc:sldMk cId="2744818617" sldId="959"/>
            <ac:spMk id="7" creationId="{F5C17964-FD53-45BB-90C4-794D6D14A730}"/>
          </ac:spMkLst>
        </pc:spChg>
        <pc:spChg chg="add del mod">
          <ac:chgData name="Matthias Kovatsch" userId="231a498900bd075a" providerId="LiveId" clId="{D5348FDD-6AE5-4112-89AB-CE9F91902873}" dt="2020-07-26T13:21:46.550" v="1775" actId="478"/>
          <ac:spMkLst>
            <pc:docMk/>
            <pc:sldMk cId="2744818617" sldId="959"/>
            <ac:spMk id="8" creationId="{04FD8305-90E2-4E41-8641-E31C7187A52E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744818617" sldId="959"/>
            <ac:spMk id="10" creationId="{3F8B8D24-F191-4AA3-A27C-30E9C78B8F0B}"/>
          </ac:spMkLst>
        </pc:spChg>
      </pc:sldChg>
      <pc:sldChg chg="delSp modSp add mod">
        <pc:chgData name="Matthias Kovatsch" userId="231a498900bd075a" providerId="LiveId" clId="{D5348FDD-6AE5-4112-89AB-CE9F91902873}" dt="2020-07-27T03:48:29.255" v="14583"/>
        <pc:sldMkLst>
          <pc:docMk/>
          <pc:sldMk cId="1802828404" sldId="960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802828404" sldId="960"/>
            <ac:spMk id="2" creationId="{4C1925B2-D912-48D7-BD66-7F8A4CBB43A8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802828404" sldId="960"/>
            <ac:spMk id="3" creationId="{96042E3C-7875-4C48-9863-46A4D745BC8B}"/>
          </ac:spMkLst>
        </pc:spChg>
        <pc:spChg chg="mod">
          <ac:chgData name="Matthias Kovatsch" userId="231a498900bd075a" providerId="LiveId" clId="{D5348FDD-6AE5-4112-89AB-CE9F91902873}" dt="2020-07-26T14:34:02.144" v="2032"/>
          <ac:spMkLst>
            <pc:docMk/>
            <pc:sldMk cId="1802828404" sldId="960"/>
            <ac:spMk id="4" creationId="{8262C660-7728-457E-9B11-DE825F8D5794}"/>
          </ac:spMkLst>
        </pc:spChg>
        <pc:spChg chg="mod">
          <ac:chgData name="Matthias Kovatsch" userId="231a498900bd075a" providerId="LiveId" clId="{D5348FDD-6AE5-4112-89AB-CE9F91902873}" dt="2020-07-27T01:28:09.497" v="11049" actId="20577"/>
          <ac:spMkLst>
            <pc:docMk/>
            <pc:sldMk cId="1802828404" sldId="960"/>
            <ac:spMk id="5" creationId="{CE66CD40-4457-4003-A8FB-C5C19174BD68}"/>
          </ac:spMkLst>
        </pc:spChg>
        <pc:spChg chg="mod">
          <ac:chgData name="Matthias Kovatsch" userId="231a498900bd075a" providerId="LiveId" clId="{D5348FDD-6AE5-4112-89AB-CE9F91902873}" dt="2020-07-27T03:23:48.596" v="13883"/>
          <ac:spMkLst>
            <pc:docMk/>
            <pc:sldMk cId="1802828404" sldId="960"/>
            <ac:spMk id="6" creationId="{A6A7516B-9BA9-4A4B-923E-8BF2F8CB5658}"/>
          </ac:spMkLst>
        </pc:spChg>
        <pc:spChg chg="mod">
          <ac:chgData name="Matthias Kovatsch" userId="231a498900bd075a" providerId="LiveId" clId="{D5348FDD-6AE5-4112-89AB-CE9F91902873}" dt="2020-07-27T01:28:07.913" v="11048" actId="20577"/>
          <ac:spMkLst>
            <pc:docMk/>
            <pc:sldMk cId="1802828404" sldId="960"/>
            <ac:spMk id="7" creationId="{F5C17964-FD53-45BB-90C4-794D6D14A730}"/>
          </ac:spMkLst>
        </pc:spChg>
      </pc:sldChg>
      <pc:sldChg chg="delSp modSp add mod">
        <pc:chgData name="Matthias Kovatsch" userId="231a498900bd075a" providerId="LiveId" clId="{D5348FDD-6AE5-4112-89AB-CE9F91902873}" dt="2020-07-27T03:48:29.255" v="14583"/>
        <pc:sldMkLst>
          <pc:docMk/>
          <pc:sldMk cId="1709508268" sldId="961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709508268" sldId="961"/>
            <ac:spMk id="2" creationId="{B117F1C8-F581-45C1-A0A4-EA1B237F29C6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709508268" sldId="961"/>
            <ac:spMk id="3" creationId="{4848A17E-5C2D-40AB-B59F-FFF94862D602}"/>
          </ac:spMkLst>
        </pc:spChg>
        <pc:spChg chg="mod">
          <ac:chgData name="Matthias Kovatsch" userId="231a498900bd075a" providerId="LiveId" clId="{D5348FDD-6AE5-4112-89AB-CE9F91902873}" dt="2020-07-26T14:34:10.521" v="2033"/>
          <ac:spMkLst>
            <pc:docMk/>
            <pc:sldMk cId="1709508268" sldId="961"/>
            <ac:spMk id="4" creationId="{8262C660-7728-457E-9B11-DE825F8D5794}"/>
          </ac:spMkLst>
        </pc:spChg>
        <pc:spChg chg="mod">
          <ac:chgData name="Matthias Kovatsch" userId="231a498900bd075a" providerId="LiveId" clId="{D5348FDD-6AE5-4112-89AB-CE9F91902873}" dt="2020-07-27T01:29:46.513" v="11087" actId="20577"/>
          <ac:spMkLst>
            <pc:docMk/>
            <pc:sldMk cId="1709508268" sldId="961"/>
            <ac:spMk id="5" creationId="{CE66CD40-4457-4003-A8FB-C5C19174BD68}"/>
          </ac:spMkLst>
        </pc:spChg>
        <pc:spChg chg="mod">
          <ac:chgData name="Matthias Kovatsch" userId="231a498900bd075a" providerId="LiveId" clId="{D5348FDD-6AE5-4112-89AB-CE9F91902873}" dt="2020-07-27T03:23:57.371" v="13886"/>
          <ac:spMkLst>
            <pc:docMk/>
            <pc:sldMk cId="1709508268" sldId="961"/>
            <ac:spMk id="6" creationId="{A6A7516B-9BA9-4A4B-923E-8BF2F8CB5658}"/>
          </ac:spMkLst>
        </pc:spChg>
        <pc:spChg chg="mod">
          <ac:chgData name="Matthias Kovatsch" userId="231a498900bd075a" providerId="LiveId" clId="{D5348FDD-6AE5-4112-89AB-CE9F91902873}" dt="2020-07-27T01:29:45.337" v="11086" actId="20577"/>
          <ac:spMkLst>
            <pc:docMk/>
            <pc:sldMk cId="1709508268" sldId="961"/>
            <ac:spMk id="7" creationId="{F5C17964-FD53-45BB-90C4-794D6D14A730}"/>
          </ac:spMkLst>
        </pc:spChg>
      </pc:sldChg>
      <pc:sldChg chg="modSp add del mod">
        <pc:chgData name="Matthias Kovatsch" userId="231a498900bd075a" providerId="LiveId" clId="{D5348FDD-6AE5-4112-89AB-CE9F91902873}" dt="2020-07-27T01:31:25.468" v="11093" actId="47"/>
        <pc:sldMkLst>
          <pc:docMk/>
          <pc:sldMk cId="840336726" sldId="962"/>
        </pc:sldMkLst>
        <pc:spChg chg="mod">
          <ac:chgData name="Matthias Kovatsch" userId="231a498900bd075a" providerId="LiveId" clId="{D5348FDD-6AE5-4112-89AB-CE9F91902873}" dt="2020-07-27T00:48:12.217" v="10704" actId="20577"/>
          <ac:spMkLst>
            <pc:docMk/>
            <pc:sldMk cId="840336726" sldId="962"/>
            <ac:spMk id="5" creationId="{7132CC36-32AF-45D9-B2C9-B54BD38B6013}"/>
          </ac:spMkLst>
        </pc:spChg>
      </pc:sldChg>
      <pc:sldChg chg="addSp delSp modSp add del mod ord delAnim modAnim">
        <pc:chgData name="Matthias Kovatsch" userId="231a498900bd075a" providerId="LiveId" clId="{D5348FDD-6AE5-4112-89AB-CE9F91902873}" dt="2020-07-27T02:58:03.535" v="13015" actId="47"/>
        <pc:sldMkLst>
          <pc:docMk/>
          <pc:sldMk cId="2413522156" sldId="963"/>
        </pc:sldMkLst>
        <pc:spChg chg="mod">
          <ac:chgData name="Matthias Kovatsch" userId="231a498900bd075a" providerId="LiveId" clId="{D5348FDD-6AE5-4112-89AB-CE9F91902873}" dt="2020-07-26T16:59:59.949" v="5071" actId="20577"/>
          <ac:spMkLst>
            <pc:docMk/>
            <pc:sldMk cId="2413522156" sldId="963"/>
            <ac:spMk id="2" creationId="{00000000-0000-0000-0000-000000000000}"/>
          </ac:spMkLst>
        </pc:spChg>
        <pc:spChg chg="add mod">
          <ac:chgData name="Matthias Kovatsch" userId="231a498900bd075a" providerId="LiveId" clId="{D5348FDD-6AE5-4112-89AB-CE9F91902873}" dt="2020-07-26T16:48:45.860" v="4780"/>
          <ac:spMkLst>
            <pc:docMk/>
            <pc:sldMk cId="2413522156" sldId="963"/>
            <ac:spMk id="29" creationId="{59D24CFF-C167-478F-B610-4C5A2D235F75}"/>
          </ac:spMkLst>
        </pc:spChg>
        <pc:spChg chg="mod">
          <ac:chgData name="Matthias Kovatsch" userId="231a498900bd075a" providerId="LiveId" clId="{D5348FDD-6AE5-4112-89AB-CE9F91902873}" dt="2020-07-26T16:11:26.167" v="4157" actId="207"/>
          <ac:spMkLst>
            <pc:docMk/>
            <pc:sldMk cId="2413522156" sldId="963"/>
            <ac:spMk id="58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48:43.048" v="4779" actId="208"/>
          <ac:spMkLst>
            <pc:docMk/>
            <pc:sldMk cId="2413522156" sldId="963"/>
            <ac:spMk id="70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48:43.048" v="4779" actId="208"/>
          <ac:spMkLst>
            <pc:docMk/>
            <pc:sldMk cId="2413522156" sldId="963"/>
            <ac:spMk id="71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48:43.048" v="4779" actId="208"/>
          <ac:spMkLst>
            <pc:docMk/>
            <pc:sldMk cId="2413522156" sldId="963"/>
            <ac:spMk id="7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48:43.048" v="4779" actId="208"/>
          <ac:spMkLst>
            <pc:docMk/>
            <pc:sldMk cId="2413522156" sldId="963"/>
            <ac:spMk id="7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48:43.048" v="4779" actId="208"/>
          <ac:spMkLst>
            <pc:docMk/>
            <pc:sldMk cId="2413522156" sldId="963"/>
            <ac:spMk id="74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48:43.048" v="4779" actId="208"/>
          <ac:spMkLst>
            <pc:docMk/>
            <pc:sldMk cId="2413522156" sldId="963"/>
            <ac:spMk id="80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16:48:29.203" v="4778" actId="21"/>
          <ac:spMkLst>
            <pc:docMk/>
            <pc:sldMk cId="2413522156" sldId="963"/>
            <ac:spMk id="8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16:11:05.108" v="4156" actId="1038"/>
          <ac:spMkLst>
            <pc:docMk/>
            <pc:sldMk cId="2413522156" sldId="963"/>
            <ac:spMk id="83" creationId="{00000000-0000-0000-0000-000000000000}"/>
          </ac:spMkLst>
        </pc:spChg>
      </pc:sldChg>
      <pc:sldChg chg="delSp modSp add mod">
        <pc:chgData name="Matthias Kovatsch" userId="231a498900bd075a" providerId="LiveId" clId="{D5348FDD-6AE5-4112-89AB-CE9F91902873}" dt="2020-07-27T03:48:29.255" v="14583"/>
        <pc:sldMkLst>
          <pc:docMk/>
          <pc:sldMk cId="1337698777" sldId="964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337698777" sldId="964"/>
            <ac:spMk id="2" creationId="{75F19F5B-F2BF-4D29-925B-7A59EA73E89B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337698777" sldId="964"/>
            <ac:spMk id="3" creationId="{A8A5A8DA-57CC-4342-9A86-B1F5F97F857A}"/>
          </ac:spMkLst>
        </pc:spChg>
        <pc:spChg chg="mod">
          <ac:chgData name="Matthias Kovatsch" userId="231a498900bd075a" providerId="LiveId" clId="{D5348FDD-6AE5-4112-89AB-CE9F91902873}" dt="2020-07-26T14:16:26.430" v="1980" actId="113"/>
          <ac:spMkLst>
            <pc:docMk/>
            <pc:sldMk cId="1337698777" sldId="964"/>
            <ac:spMk id="5" creationId="{7132CC36-32AF-45D9-B2C9-B54BD38B6013}"/>
          </ac:spMkLst>
        </pc:spChg>
      </pc:sldChg>
      <pc:sldChg chg="addSp delSp modSp new mod setBg modClrScheme chgLayout">
        <pc:chgData name="Matthias Kovatsch" userId="231a498900bd075a" providerId="LiveId" clId="{D5348FDD-6AE5-4112-89AB-CE9F91902873}" dt="2020-07-27T03:48:29.255" v="14583"/>
        <pc:sldMkLst>
          <pc:docMk/>
          <pc:sldMk cId="2274009021" sldId="965"/>
        </pc:sldMkLst>
        <pc:spChg chg="del mod ord">
          <ac:chgData name="Matthias Kovatsch" userId="231a498900bd075a" providerId="LiveId" clId="{D5348FDD-6AE5-4112-89AB-CE9F91902873}" dt="2020-07-26T14:16:36.172" v="1982" actId="700"/>
          <ac:spMkLst>
            <pc:docMk/>
            <pc:sldMk cId="2274009021" sldId="965"/>
            <ac:spMk id="2" creationId="{9D1EBD09-12CF-4890-9551-5F8FB9E347D8}"/>
          </ac:spMkLst>
        </pc:spChg>
        <pc:spChg chg="del mod ord">
          <ac:chgData name="Matthias Kovatsch" userId="231a498900bd075a" providerId="LiveId" clId="{D5348FDD-6AE5-4112-89AB-CE9F91902873}" dt="2020-07-26T14:16:36.172" v="1982" actId="700"/>
          <ac:spMkLst>
            <pc:docMk/>
            <pc:sldMk cId="2274009021" sldId="965"/>
            <ac:spMk id="3" creationId="{9322C340-F42D-4C75-93C6-8F2316BC8B38}"/>
          </ac:spMkLst>
        </pc:spChg>
        <pc:spChg chg="add mod ord">
          <ac:chgData name="Matthias Kovatsch" userId="231a498900bd075a" providerId="LiveId" clId="{D5348FDD-6AE5-4112-89AB-CE9F91902873}" dt="2020-07-26T19:22:06.127" v="6882" actId="20577"/>
          <ac:spMkLst>
            <pc:docMk/>
            <pc:sldMk cId="2274009021" sldId="965"/>
            <ac:spMk id="4" creationId="{7B72A564-7DEB-4024-A245-8461E2AEC4FA}"/>
          </ac:spMkLst>
        </pc:spChg>
        <pc:spChg chg="add mod ord">
          <ac:chgData name="Matthias Kovatsch" userId="231a498900bd075a" providerId="LiveId" clId="{D5348FDD-6AE5-4112-89AB-CE9F91902873}" dt="2020-07-27T02:58:52.874" v="13026" actId="313"/>
          <ac:spMkLst>
            <pc:docMk/>
            <pc:sldMk cId="2274009021" sldId="965"/>
            <ac:spMk id="5" creationId="{190CD3EB-6334-4199-990D-1ADDF7279481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274009021" sldId="965"/>
            <ac:spMk id="6" creationId="{42E3E609-CD05-48EE-85F2-864D0CC30C45}"/>
          </ac:spMkLst>
        </pc:spChg>
        <pc:spChg chg="add del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7" creationId="{827B839B-9ADE-406B-8590-F1CAEDED45A1}"/>
          </ac:spMkLst>
        </pc:spChg>
        <pc:spChg chg="add del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8" creationId="{CFE45BF0-46DB-408C-B5F7-7B11716805D4}"/>
          </ac:spMkLst>
        </pc:spChg>
        <pc:spChg chg="add del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9" creationId="{2AEBC8F2-97B1-41B4-93F1-2D289E197FBA}"/>
          </ac:spMkLst>
        </pc:spChg>
        <pc:spChg chg="add del">
          <ac:chgData name="Matthias Kovatsch" userId="231a498900bd075a" providerId="LiveId" clId="{D5348FDD-6AE5-4112-89AB-CE9F91902873}" dt="2020-07-26T14:16:55.983" v="1998" actId="26606"/>
          <ac:spMkLst>
            <pc:docMk/>
            <pc:sldMk cId="2274009021" sldId="965"/>
            <ac:spMk id="10" creationId="{827B839B-9ADE-406B-8590-F1CAEDED45A1}"/>
          </ac:spMkLst>
        </pc:spChg>
        <pc:spChg chg="add del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11" creationId="{472E3A19-F5D5-48FC-BB9C-48C2F68F598B}"/>
          </ac:spMkLst>
        </pc:spChg>
        <pc:spChg chg="add del">
          <ac:chgData name="Matthias Kovatsch" userId="231a498900bd075a" providerId="LiveId" clId="{D5348FDD-6AE5-4112-89AB-CE9F91902873}" dt="2020-07-26T14:16:55.983" v="1998" actId="26606"/>
          <ac:spMkLst>
            <pc:docMk/>
            <pc:sldMk cId="2274009021" sldId="965"/>
            <ac:spMk id="12" creationId="{CFE45BF0-46DB-408C-B5F7-7B11716805D4}"/>
          </ac:spMkLst>
        </pc:spChg>
        <pc:spChg chg="add del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13" creationId="{7A62E32F-BB65-43A8-8EB5-92346890E549}"/>
          </ac:spMkLst>
        </pc:spChg>
        <pc:spChg chg="add del">
          <ac:chgData name="Matthias Kovatsch" userId="231a498900bd075a" providerId="LiveId" clId="{D5348FDD-6AE5-4112-89AB-CE9F91902873}" dt="2020-07-26T14:16:55.983" v="1998" actId="26606"/>
          <ac:spMkLst>
            <pc:docMk/>
            <pc:sldMk cId="2274009021" sldId="965"/>
            <ac:spMk id="14" creationId="{2AEBC8F2-97B1-41B4-93F1-2D289E197FBA}"/>
          </ac:spMkLst>
        </pc:spChg>
        <pc:spChg chg="add del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15" creationId="{14E91B64-9FCC-451E-AFB4-A827D6329367}"/>
          </ac:spMkLst>
        </pc:spChg>
        <pc:spChg chg="add del">
          <ac:chgData name="Matthias Kovatsch" userId="231a498900bd075a" providerId="LiveId" clId="{D5348FDD-6AE5-4112-89AB-CE9F91902873}" dt="2020-07-26T14:16:55.983" v="1998" actId="26606"/>
          <ac:spMkLst>
            <pc:docMk/>
            <pc:sldMk cId="2274009021" sldId="965"/>
            <ac:spMk id="16" creationId="{472E3A19-F5D5-48FC-BB9C-48C2F68F598B}"/>
          </ac:spMkLst>
        </pc:spChg>
        <pc:spChg chg="add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17" creationId="{827B839B-9ADE-406B-8590-F1CAEDED45A1}"/>
          </ac:spMkLst>
        </pc:spChg>
        <pc:spChg chg="add del">
          <ac:chgData name="Matthias Kovatsch" userId="231a498900bd075a" providerId="LiveId" clId="{D5348FDD-6AE5-4112-89AB-CE9F91902873}" dt="2020-07-26T14:16:55.983" v="1998" actId="26606"/>
          <ac:spMkLst>
            <pc:docMk/>
            <pc:sldMk cId="2274009021" sldId="965"/>
            <ac:spMk id="18" creationId="{7A62E32F-BB65-43A8-8EB5-92346890E549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274009021" sldId="965"/>
            <ac:spMk id="19" creationId="{5B2CE64D-ACBF-4846-950E-579605CEAB43}"/>
          </ac:spMkLst>
        </pc:spChg>
        <pc:spChg chg="add del">
          <ac:chgData name="Matthias Kovatsch" userId="231a498900bd075a" providerId="LiveId" clId="{D5348FDD-6AE5-4112-89AB-CE9F91902873}" dt="2020-07-26T14:16:55.983" v="1998" actId="26606"/>
          <ac:spMkLst>
            <pc:docMk/>
            <pc:sldMk cId="2274009021" sldId="965"/>
            <ac:spMk id="20" creationId="{14E91B64-9FCC-451E-AFB4-A827D6329367}"/>
          </ac:spMkLst>
        </pc:spChg>
        <pc:spChg chg="add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22" creationId="{CFE45BF0-46DB-408C-B5F7-7B11716805D4}"/>
          </ac:spMkLst>
        </pc:spChg>
        <pc:spChg chg="add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24" creationId="{2AEBC8F2-97B1-41B4-93F1-2D289E197FBA}"/>
          </ac:spMkLst>
        </pc:spChg>
        <pc:spChg chg="add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26" creationId="{472E3A19-F5D5-48FC-BB9C-48C2F68F598B}"/>
          </ac:spMkLst>
        </pc:spChg>
        <pc:spChg chg="add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28" creationId="{7A62E32F-BB65-43A8-8EB5-92346890E549}"/>
          </ac:spMkLst>
        </pc:spChg>
        <pc:spChg chg="add">
          <ac:chgData name="Matthias Kovatsch" userId="231a498900bd075a" providerId="LiveId" clId="{D5348FDD-6AE5-4112-89AB-CE9F91902873}" dt="2020-07-26T15:11:47.640" v="3236" actId="26606"/>
          <ac:spMkLst>
            <pc:docMk/>
            <pc:sldMk cId="2274009021" sldId="965"/>
            <ac:spMk id="30" creationId="{14E91B64-9FCC-451E-AFB4-A827D6329367}"/>
          </ac:spMkLst>
        </pc:spChg>
      </pc:sldChg>
      <pc:sldChg chg="modSp new del mod">
        <pc:chgData name="Matthias Kovatsch" userId="231a498900bd075a" providerId="LiveId" clId="{D5348FDD-6AE5-4112-89AB-CE9F91902873}" dt="2020-07-26T21:24:38.300" v="8433" actId="47"/>
        <pc:sldMkLst>
          <pc:docMk/>
          <pc:sldMk cId="1247126623" sldId="966"/>
        </pc:sldMkLst>
        <pc:spChg chg="mod">
          <ac:chgData name="Matthias Kovatsch" userId="231a498900bd075a" providerId="LiveId" clId="{D5348FDD-6AE5-4112-89AB-CE9F91902873}" dt="2020-07-26T14:17:44.365" v="2018" actId="20577"/>
          <ac:spMkLst>
            <pc:docMk/>
            <pc:sldMk cId="1247126623" sldId="966"/>
            <ac:spMk id="2" creationId="{42FB5966-D066-4004-A185-B60DD564721C}"/>
          </ac:spMkLst>
        </pc:spChg>
      </pc:sldChg>
      <pc:sldChg chg="addSp delSp modSp new mod setBg">
        <pc:chgData name="Matthias Kovatsch" userId="231a498900bd075a" providerId="LiveId" clId="{D5348FDD-6AE5-4112-89AB-CE9F91902873}" dt="2020-07-27T03:48:29.255" v="14583"/>
        <pc:sldMkLst>
          <pc:docMk/>
          <pc:sldMk cId="478904857" sldId="967"/>
        </pc:sldMkLst>
        <pc:spChg chg="mod">
          <ac:chgData name="Matthias Kovatsch" userId="231a498900bd075a" providerId="LiveId" clId="{D5348FDD-6AE5-4112-89AB-CE9F91902873}" dt="2020-07-26T15:12:14.286" v="3238" actId="26606"/>
          <ac:spMkLst>
            <pc:docMk/>
            <pc:sldMk cId="478904857" sldId="967"/>
            <ac:spMk id="2" creationId="{E9D0DEF0-8A5F-45F3-93F6-46DCA14C352F}"/>
          </ac:spMkLst>
        </pc:spChg>
        <pc:spChg chg="add del mod">
          <ac:chgData name="Matthias Kovatsch" userId="231a498900bd075a" providerId="LiveId" clId="{D5348FDD-6AE5-4112-89AB-CE9F91902873}" dt="2020-07-27T02:52:10.696" v="12846" actId="6549"/>
          <ac:spMkLst>
            <pc:docMk/>
            <pc:sldMk cId="478904857" sldId="967"/>
            <ac:spMk id="3" creationId="{559437B9-E317-49ED-A9AC-92AEFF7759B5}"/>
          </ac:spMkLst>
        </pc:spChg>
        <pc:spChg chg="add del mod ord">
          <ac:chgData name="Matthias Kovatsch" userId="231a498900bd075a" providerId="LiveId" clId="{D5348FDD-6AE5-4112-89AB-CE9F91902873}" dt="2020-07-26T14:40:37.381" v="2048"/>
          <ac:spMkLst>
            <pc:docMk/>
            <pc:sldMk cId="478904857" sldId="967"/>
            <ac:spMk id="4" creationId="{4B47F140-35D5-4DCE-90C7-E252747B6C73}"/>
          </ac:spMkLst>
        </pc:spChg>
        <pc:spChg chg="add del">
          <ac:chgData name="Matthias Kovatsch" userId="231a498900bd075a" providerId="LiveId" clId="{D5348FDD-6AE5-4112-89AB-CE9F91902873}" dt="2020-07-26T14:42:27.455" v="2105" actId="26606"/>
          <ac:spMkLst>
            <pc:docMk/>
            <pc:sldMk cId="478904857" sldId="967"/>
            <ac:spMk id="9" creationId="{A44CB4EE-83AD-4C56-872E-1E3F03E706BB}"/>
          </ac:spMkLst>
        </pc:spChg>
        <pc:spChg chg="add del">
          <ac:chgData name="Matthias Kovatsch" userId="231a498900bd075a" providerId="LiveId" clId="{D5348FDD-6AE5-4112-89AB-CE9F91902873}" dt="2020-07-26T14:40:36.463" v="2047" actId="26606"/>
          <ac:spMkLst>
            <pc:docMk/>
            <pc:sldMk cId="478904857" sldId="967"/>
            <ac:spMk id="10" creationId="{0BC9EFE1-D8CB-4668-9980-DB108327A794}"/>
          </ac:spMkLst>
        </pc:spChg>
        <pc:spChg chg="add del">
          <ac:chgData name="Matthias Kovatsch" userId="231a498900bd075a" providerId="LiveId" clId="{D5348FDD-6AE5-4112-89AB-CE9F91902873}" dt="2020-07-26T14:40:44.502" v="2052" actId="22"/>
          <ac:spMkLst>
            <pc:docMk/>
            <pc:sldMk cId="478904857" sldId="967"/>
            <ac:spMk id="11" creationId="{4B502A4D-8080-47CB-AD15-1F3990906F0E}"/>
          </ac:spMkLst>
        </pc:spChg>
        <pc:spChg chg="add del">
          <ac:chgData name="Matthias Kovatsch" userId="231a498900bd075a" providerId="LiveId" clId="{D5348FDD-6AE5-4112-89AB-CE9F91902873}" dt="2020-07-26T14:42:27.455" v="2105" actId="26606"/>
          <ac:spMkLst>
            <pc:docMk/>
            <pc:sldMk cId="478904857" sldId="967"/>
            <ac:spMk id="13" creationId="{9255E12D-D5B1-4FC4-8749-107188960747}"/>
          </ac:spMkLst>
        </pc:spChg>
        <pc:spChg chg="add del">
          <ac:chgData name="Matthias Kovatsch" userId="231a498900bd075a" providerId="LiveId" clId="{D5348FDD-6AE5-4112-89AB-CE9F91902873}" dt="2020-07-26T14:40:36.463" v="2047" actId="26606"/>
          <ac:spMkLst>
            <pc:docMk/>
            <pc:sldMk cId="478904857" sldId="967"/>
            <ac:spMk id="14" creationId="{77DA6D33-2D62-458C-BF5D-DBF612FD557E}"/>
          </ac:spMkLst>
        </pc:spChg>
        <pc:spChg chg="add del">
          <ac:chgData name="Matthias Kovatsch" userId="231a498900bd075a" providerId="LiveId" clId="{D5348FDD-6AE5-4112-89AB-CE9F91902873}" dt="2020-07-26T14:42:27.455" v="2105" actId="26606"/>
          <ac:spMkLst>
            <pc:docMk/>
            <pc:sldMk cId="478904857" sldId="967"/>
            <ac:spMk id="16" creationId="{9B20A794-0515-443F-9764-44A6569EC318}"/>
          </ac:spMkLst>
        </pc:spChg>
        <pc:spChg chg="add del">
          <ac:chgData name="Matthias Kovatsch" userId="231a498900bd075a" providerId="LiveId" clId="{D5348FDD-6AE5-4112-89AB-CE9F91902873}" dt="2020-07-26T14:42:27.455" v="2105" actId="26606"/>
          <ac:spMkLst>
            <pc:docMk/>
            <pc:sldMk cId="478904857" sldId="967"/>
            <ac:spMk id="18" creationId="{A9CE15CA-2228-4197-93B9-E41A1DC42D51}"/>
          </ac:spMkLst>
        </pc:spChg>
        <pc:spChg chg="add del mod">
          <ac:chgData name="Matthias Kovatsch" userId="231a498900bd075a" providerId="LiveId" clId="{D5348FDD-6AE5-4112-89AB-CE9F91902873}" dt="2020-07-26T15:18:30.269" v="3254" actId="21"/>
          <ac:spMkLst>
            <pc:docMk/>
            <pc:sldMk cId="478904857" sldId="967"/>
            <ac:spMk id="20" creationId="{6C54A0D8-E4CA-4749-881E-8CE40D3B100A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478904857" sldId="967"/>
            <ac:spMk id="21" creationId="{7EE46E02-05ED-4701-A3F1-D274DD9E4087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478904857" sldId="967"/>
            <ac:spMk id="22" creationId="{335D36D1-5B41-4453-843F-6D0F9EE38D57}"/>
          </ac:spMkLst>
        </pc:spChg>
        <pc:spChg chg="add del">
          <ac:chgData name="Matthias Kovatsch" userId="231a498900bd075a" providerId="LiveId" clId="{D5348FDD-6AE5-4112-89AB-CE9F91902873}" dt="2020-07-26T15:12:14.286" v="3238" actId="26606"/>
          <ac:spMkLst>
            <pc:docMk/>
            <pc:sldMk cId="478904857" sldId="967"/>
            <ac:spMk id="23" creationId="{A44CB4EE-83AD-4C56-872E-1E3F03E706BB}"/>
          </ac:spMkLst>
        </pc:spChg>
        <pc:spChg chg="add del">
          <ac:chgData name="Matthias Kovatsch" userId="231a498900bd075a" providerId="LiveId" clId="{D5348FDD-6AE5-4112-89AB-CE9F91902873}" dt="2020-07-26T15:12:14.286" v="3238" actId="26606"/>
          <ac:spMkLst>
            <pc:docMk/>
            <pc:sldMk cId="478904857" sldId="967"/>
            <ac:spMk id="25" creationId="{9255E12D-D5B1-4FC4-8749-107188960747}"/>
          </ac:spMkLst>
        </pc:spChg>
        <pc:spChg chg="add del">
          <ac:chgData name="Matthias Kovatsch" userId="231a498900bd075a" providerId="LiveId" clId="{D5348FDD-6AE5-4112-89AB-CE9F91902873}" dt="2020-07-26T15:12:14.286" v="3238" actId="26606"/>
          <ac:spMkLst>
            <pc:docMk/>
            <pc:sldMk cId="478904857" sldId="967"/>
            <ac:spMk id="27" creationId="{9B20A794-0515-443F-9764-44A6569EC318}"/>
          </ac:spMkLst>
        </pc:spChg>
        <pc:spChg chg="add del">
          <ac:chgData name="Matthias Kovatsch" userId="231a498900bd075a" providerId="LiveId" clId="{D5348FDD-6AE5-4112-89AB-CE9F91902873}" dt="2020-07-26T15:12:14.286" v="3238" actId="26606"/>
          <ac:spMkLst>
            <pc:docMk/>
            <pc:sldMk cId="478904857" sldId="967"/>
            <ac:spMk id="29" creationId="{A9CE15CA-2228-4197-93B9-E41A1DC42D51}"/>
          </ac:spMkLst>
        </pc:spChg>
        <pc:spChg chg="add del">
          <ac:chgData name="Matthias Kovatsch" userId="231a498900bd075a" providerId="LiveId" clId="{D5348FDD-6AE5-4112-89AB-CE9F91902873}" dt="2020-07-26T15:12:14.286" v="3238" actId="26606"/>
          <ac:spMkLst>
            <pc:docMk/>
            <pc:sldMk cId="478904857" sldId="967"/>
            <ac:spMk id="34" creationId="{C5E1D13B-3A3C-462E-A6FF-A3D5A3881F31}"/>
          </ac:spMkLst>
        </pc:spChg>
        <pc:spChg chg="add del">
          <ac:chgData name="Matthias Kovatsch" userId="231a498900bd075a" providerId="LiveId" clId="{D5348FDD-6AE5-4112-89AB-CE9F91902873}" dt="2020-07-26T15:12:14.286" v="3238" actId="26606"/>
          <ac:spMkLst>
            <pc:docMk/>
            <pc:sldMk cId="478904857" sldId="967"/>
            <ac:spMk id="36" creationId="{B82AB0A7-5ADB-43AA-A85D-9EB9D8BC09DC}"/>
          </ac:spMkLst>
        </pc:spChg>
        <pc:spChg chg="add del">
          <ac:chgData name="Matthias Kovatsch" userId="231a498900bd075a" providerId="LiveId" clId="{D5348FDD-6AE5-4112-89AB-CE9F91902873}" dt="2020-07-26T15:12:14.286" v="3238" actId="26606"/>
          <ac:spMkLst>
            <pc:docMk/>
            <pc:sldMk cId="478904857" sldId="967"/>
            <ac:spMk id="38" creationId="{94214E17-97F3-4B04-AAE9-03BA148AE969}"/>
          </ac:spMkLst>
        </pc:spChg>
        <pc:spChg chg="add del">
          <ac:chgData name="Matthias Kovatsch" userId="231a498900bd075a" providerId="LiveId" clId="{D5348FDD-6AE5-4112-89AB-CE9F91902873}" dt="2020-07-26T15:12:14.286" v="3238" actId="26606"/>
          <ac:spMkLst>
            <pc:docMk/>
            <pc:sldMk cId="478904857" sldId="967"/>
            <ac:spMk id="40" creationId="{EC9D92EA-1FC7-47BC-8749-59CAF27E94C9}"/>
          </ac:spMkLst>
        </pc:spChg>
        <pc:picChg chg="add del mod">
          <ac:chgData name="Matthias Kovatsch" userId="231a498900bd075a" providerId="LiveId" clId="{D5348FDD-6AE5-4112-89AB-CE9F91902873}" dt="2020-07-26T14:40:37.381" v="2048"/>
          <ac:picMkLst>
            <pc:docMk/>
            <pc:sldMk cId="478904857" sldId="967"/>
            <ac:picMk id="5" creationId="{F4663B20-0830-4351-B0B2-975675B361D5}"/>
          </ac:picMkLst>
        </pc:picChg>
        <pc:picChg chg="add del mod ord">
          <ac:chgData name="Matthias Kovatsch" userId="231a498900bd075a" providerId="LiveId" clId="{D5348FDD-6AE5-4112-89AB-CE9F91902873}" dt="2020-07-26T14:42:20.524" v="2101" actId="478"/>
          <ac:picMkLst>
            <pc:docMk/>
            <pc:sldMk cId="478904857" sldId="967"/>
            <ac:picMk id="7" creationId="{C7B604FA-0AB9-4383-B7C5-A5AD5B01E91D}"/>
          </ac:picMkLst>
        </pc:picChg>
        <pc:picChg chg="add del">
          <ac:chgData name="Matthias Kovatsch" userId="231a498900bd075a" providerId="LiveId" clId="{D5348FDD-6AE5-4112-89AB-CE9F91902873}" dt="2020-07-26T14:40:36.463" v="2047" actId="26606"/>
          <ac:picMkLst>
            <pc:docMk/>
            <pc:sldMk cId="478904857" sldId="967"/>
            <ac:picMk id="12" creationId="{7CBAE1BD-B8E4-4029-8AA2-C77E4FED9864}"/>
          </ac:picMkLst>
        </pc:picChg>
        <pc:picChg chg="add del mod">
          <ac:chgData name="Matthias Kovatsch" userId="231a498900bd075a" providerId="LiveId" clId="{D5348FDD-6AE5-4112-89AB-CE9F91902873}" dt="2020-07-26T14:42:22.166" v="2102" actId="21"/>
          <ac:picMkLst>
            <pc:docMk/>
            <pc:sldMk cId="478904857" sldId="967"/>
            <ac:picMk id="15" creationId="{F09C211A-8A67-4AEE-BEDA-D603048188B9}"/>
          </ac:picMkLst>
        </pc:picChg>
        <pc:picChg chg="add mod ord">
          <ac:chgData name="Matthias Kovatsch" userId="231a498900bd075a" providerId="LiveId" clId="{D5348FDD-6AE5-4112-89AB-CE9F91902873}" dt="2020-07-26T15:12:14.286" v="3238" actId="26606"/>
          <ac:picMkLst>
            <pc:docMk/>
            <pc:sldMk cId="478904857" sldId="967"/>
            <ac:picMk id="17" creationId="{CB97C1E8-804C-4A1F-8E3F-9529C9294BEF}"/>
          </ac:picMkLst>
        </pc:picChg>
      </pc:sldChg>
      <pc:sldChg chg="addSp delSp modSp new mod modTransition modClrScheme chgLayout">
        <pc:chgData name="Matthias Kovatsch" userId="231a498900bd075a" providerId="LiveId" clId="{D5348FDD-6AE5-4112-89AB-CE9F91902873}" dt="2020-07-27T03:48:29.255" v="14583"/>
        <pc:sldMkLst>
          <pc:docMk/>
          <pc:sldMk cId="2116642603" sldId="968"/>
        </pc:sldMkLst>
        <pc:spChg chg="del mod ord">
          <ac:chgData name="Matthias Kovatsch" userId="231a498900bd075a" providerId="LiveId" clId="{D5348FDD-6AE5-4112-89AB-CE9F91902873}" dt="2020-07-26T17:53:49.080" v="5426" actId="700"/>
          <ac:spMkLst>
            <pc:docMk/>
            <pc:sldMk cId="2116642603" sldId="968"/>
            <ac:spMk id="2" creationId="{6B383DC2-F633-4484-AF9C-7CAC7A27F972}"/>
          </ac:spMkLst>
        </pc:spChg>
        <pc:spChg chg="mod">
          <ac:chgData name="Matthias Kovatsch" userId="231a498900bd075a" providerId="LiveId" clId="{D5348FDD-6AE5-4112-89AB-CE9F91902873}" dt="2020-07-26T17:29:17.519" v="5237" actId="1076"/>
          <ac:spMkLst>
            <pc:docMk/>
            <pc:sldMk cId="2116642603" sldId="968"/>
            <ac:spMk id="5" creationId="{A53F7768-64AB-4C20-BE2B-03B52EAD04A4}"/>
          </ac:spMkLst>
        </pc:spChg>
        <pc:spChg chg="mod">
          <ac:chgData name="Matthias Kovatsch" userId="231a498900bd075a" providerId="LiveId" clId="{D5348FDD-6AE5-4112-89AB-CE9F91902873}" dt="2020-07-26T17:29:17.519" v="5237" actId="1076"/>
          <ac:spMkLst>
            <pc:docMk/>
            <pc:sldMk cId="2116642603" sldId="968"/>
            <ac:spMk id="6" creationId="{421FE88E-965E-43F0-8EAA-526CE870EF97}"/>
          </ac:spMkLst>
        </pc:spChg>
        <pc:spChg chg="mod">
          <ac:chgData name="Matthias Kovatsch" userId="231a498900bd075a" providerId="LiveId" clId="{D5348FDD-6AE5-4112-89AB-CE9F91902873}" dt="2020-07-26T17:29:17.519" v="5237" actId="1076"/>
          <ac:spMkLst>
            <pc:docMk/>
            <pc:sldMk cId="2116642603" sldId="968"/>
            <ac:spMk id="7" creationId="{0A8E4A3F-A0F2-44F5-AD1E-397845F0C1DC}"/>
          </ac:spMkLst>
        </pc:spChg>
        <pc:spChg chg="add mod ord">
          <ac:chgData name="Matthias Kovatsch" userId="231a498900bd075a" providerId="LiveId" clId="{D5348FDD-6AE5-4112-89AB-CE9F91902873}" dt="2020-07-27T02:02:38.137" v="11535" actId="20577"/>
          <ac:spMkLst>
            <pc:docMk/>
            <pc:sldMk cId="2116642603" sldId="968"/>
            <ac:spMk id="12" creationId="{42CA5C2C-9323-4968-AE86-E3022E9C028F}"/>
          </ac:spMkLst>
        </pc:spChg>
        <pc:spChg chg="add mod ord">
          <ac:chgData name="Matthias Kovatsch" userId="231a498900bd075a" providerId="LiveId" clId="{D5348FDD-6AE5-4112-89AB-CE9F91902873}" dt="2020-07-26T22:02:53.200" v="8533" actId="14100"/>
          <ac:spMkLst>
            <pc:docMk/>
            <pc:sldMk cId="2116642603" sldId="968"/>
            <ac:spMk id="13" creationId="{3AD39F8A-15C6-4AE1-916E-D8CF6D5E465E}"/>
          </ac:spMkLst>
        </pc:spChg>
        <pc:spChg chg="add mod ord">
          <ac:chgData name="Matthias Kovatsch" userId="231a498900bd075a" providerId="LiveId" clId="{D5348FDD-6AE5-4112-89AB-CE9F91902873}" dt="2020-07-26T17:53:49.080" v="5426" actId="700"/>
          <ac:spMkLst>
            <pc:docMk/>
            <pc:sldMk cId="2116642603" sldId="968"/>
            <ac:spMk id="14" creationId="{ECCE3389-06F5-4951-969E-84D8C6C4C249}"/>
          </ac:spMkLst>
        </pc:spChg>
        <pc:spChg chg="add mod">
          <ac:chgData name="Matthias Kovatsch" userId="231a498900bd075a" providerId="LiveId" clId="{D5348FDD-6AE5-4112-89AB-CE9F91902873}" dt="2020-07-27T02:13:35.515" v="11679" actId="242"/>
          <ac:spMkLst>
            <pc:docMk/>
            <pc:sldMk cId="2116642603" sldId="968"/>
            <ac:spMk id="16" creationId="{6848F3A1-C104-43DF-9DE3-E20BCF53898B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116642603" sldId="968"/>
            <ac:spMk id="21" creationId="{4B08F5AB-180F-490C-90C6-7593723AA2CA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116642603" sldId="968"/>
            <ac:spMk id="22" creationId="{B1B1CCC0-E986-4F94-AB62-6BF46D7798CA}"/>
          </ac:spMkLst>
        </pc:spChg>
        <pc:grpChg chg="add del mod">
          <ac:chgData name="Matthias Kovatsch" userId="231a498900bd075a" providerId="LiveId" clId="{D5348FDD-6AE5-4112-89AB-CE9F91902873}" dt="2020-07-26T17:34:34.850" v="5238" actId="478"/>
          <ac:grpSpMkLst>
            <pc:docMk/>
            <pc:sldMk cId="2116642603" sldId="968"/>
            <ac:grpSpMk id="3" creationId="{2D2A654A-839D-4FC4-B1C8-5FFEB69AB88D}"/>
          </ac:grpSpMkLst>
        </pc:grpChg>
        <pc:picChg chg="mod">
          <ac:chgData name="Matthias Kovatsch" userId="231a498900bd075a" providerId="LiveId" clId="{D5348FDD-6AE5-4112-89AB-CE9F91902873}" dt="2020-07-26T17:29:17.519" v="5237" actId="1076"/>
          <ac:picMkLst>
            <pc:docMk/>
            <pc:sldMk cId="2116642603" sldId="968"/>
            <ac:picMk id="4" creationId="{BE9B1F21-5569-41C7-B4E8-84A886EEE7DF}"/>
          </ac:picMkLst>
        </pc:picChg>
        <pc:picChg chg="add del mod">
          <ac:chgData name="Matthias Kovatsch" userId="231a498900bd075a" providerId="LiveId" clId="{D5348FDD-6AE5-4112-89AB-CE9F91902873}" dt="2020-07-26T17:36:09.329" v="5249" actId="478"/>
          <ac:picMkLst>
            <pc:docMk/>
            <pc:sldMk cId="2116642603" sldId="968"/>
            <ac:picMk id="9" creationId="{14B72EE7-D24B-45ED-9F12-DDE27CD0988A}"/>
          </ac:picMkLst>
        </pc:picChg>
        <pc:picChg chg="add mod">
          <ac:chgData name="Matthias Kovatsch" userId="231a498900bd075a" providerId="LiveId" clId="{D5348FDD-6AE5-4112-89AB-CE9F91902873}" dt="2020-07-26T17:53:53.309" v="5427" actId="1076"/>
          <ac:picMkLst>
            <pc:docMk/>
            <pc:sldMk cId="2116642603" sldId="968"/>
            <ac:picMk id="11" creationId="{B002513F-FC4A-4AF6-A089-41F715096E53}"/>
          </ac:picMkLst>
        </pc:picChg>
        <pc:picChg chg="add del mod">
          <ac:chgData name="Matthias Kovatsch" userId="231a498900bd075a" providerId="LiveId" clId="{D5348FDD-6AE5-4112-89AB-CE9F91902873}" dt="2020-07-26T18:42:31.376" v="6170" actId="478"/>
          <ac:picMkLst>
            <pc:docMk/>
            <pc:sldMk cId="2116642603" sldId="968"/>
            <ac:picMk id="18" creationId="{21DA24B7-6804-4ED1-AD65-C15E6E13129D}"/>
          </ac:picMkLst>
        </pc:picChg>
        <pc:picChg chg="add mod">
          <ac:chgData name="Matthias Kovatsch" userId="231a498900bd075a" providerId="LiveId" clId="{D5348FDD-6AE5-4112-89AB-CE9F91902873}" dt="2020-07-26T22:02:26.253" v="8471" actId="1036"/>
          <ac:picMkLst>
            <pc:docMk/>
            <pc:sldMk cId="2116642603" sldId="968"/>
            <ac:picMk id="20" creationId="{A730BCF7-E281-4383-85C3-A847CDBFA8C5}"/>
          </ac:picMkLst>
        </pc:picChg>
      </pc:sldChg>
      <pc:sldChg chg="addSp delSp modSp new mod modTransition modClrScheme chgLayout">
        <pc:chgData name="Matthias Kovatsch" userId="231a498900bd075a" providerId="LiveId" clId="{D5348FDD-6AE5-4112-89AB-CE9F91902873}" dt="2020-07-27T03:48:29.255" v="14583"/>
        <pc:sldMkLst>
          <pc:docMk/>
          <pc:sldMk cId="3017488505" sldId="969"/>
        </pc:sldMkLst>
        <pc:spChg chg="mod ord">
          <ac:chgData name="Matthias Kovatsch" userId="231a498900bd075a" providerId="LiveId" clId="{D5348FDD-6AE5-4112-89AB-CE9F91902873}" dt="2020-07-26T17:47:38.582" v="5325" actId="700"/>
          <ac:spMkLst>
            <pc:docMk/>
            <pc:sldMk cId="3017488505" sldId="969"/>
            <ac:spMk id="2" creationId="{91C671F6-3EB4-4544-A593-E8071DF8B850}"/>
          </ac:spMkLst>
        </pc:spChg>
        <pc:spChg chg="add mod ord">
          <ac:chgData name="Matthias Kovatsch" userId="231a498900bd075a" providerId="LiveId" clId="{D5348FDD-6AE5-4112-89AB-CE9F91902873}" dt="2020-07-27T02:00:37.941" v="11513" actId="27636"/>
          <ac:spMkLst>
            <pc:docMk/>
            <pc:sldMk cId="3017488505" sldId="969"/>
            <ac:spMk id="13" creationId="{9E1DC9BE-FCCF-426D-9225-415BD869333B}"/>
          </ac:spMkLst>
        </pc:spChg>
        <pc:spChg chg="add mod ord">
          <ac:chgData name="Matthias Kovatsch" userId="231a498900bd075a" providerId="LiveId" clId="{D5348FDD-6AE5-4112-89AB-CE9F91902873}" dt="2020-07-27T02:00:37.942" v="11514" actId="27636"/>
          <ac:spMkLst>
            <pc:docMk/>
            <pc:sldMk cId="3017488505" sldId="969"/>
            <ac:spMk id="14" creationId="{A695C303-F37F-4930-808E-AE6756650245}"/>
          </ac:spMkLst>
        </pc:spChg>
        <pc:spChg chg="add mod">
          <ac:chgData name="Matthias Kovatsch" userId="231a498900bd075a" providerId="LiveId" clId="{D5348FDD-6AE5-4112-89AB-CE9F91902873}" dt="2020-07-26T17:48:46.742" v="5357" actId="14100"/>
          <ac:spMkLst>
            <pc:docMk/>
            <pc:sldMk cId="3017488505" sldId="969"/>
            <ac:spMk id="15" creationId="{F1D9AA50-4ABC-4806-AF3D-6F6327443017}"/>
          </ac:spMkLst>
        </pc:spChg>
        <pc:spChg chg="add del">
          <ac:chgData name="Matthias Kovatsch" userId="231a498900bd075a" providerId="LiveId" clId="{D5348FDD-6AE5-4112-89AB-CE9F91902873}" dt="2020-07-26T17:57:34.410" v="5455" actId="22"/>
          <ac:spMkLst>
            <pc:docMk/>
            <pc:sldMk cId="3017488505" sldId="969"/>
            <ac:spMk id="17" creationId="{3FEA7A78-FCD9-493F-BAE6-D58AA66EBFCB}"/>
          </ac:spMkLst>
        </pc:spChg>
        <pc:spChg chg="add mod">
          <ac:chgData name="Matthias Kovatsch" userId="231a498900bd075a" providerId="LiveId" clId="{D5348FDD-6AE5-4112-89AB-CE9F91902873}" dt="2020-07-26T22:02:01.815" v="8457"/>
          <ac:spMkLst>
            <pc:docMk/>
            <pc:sldMk cId="3017488505" sldId="969"/>
            <ac:spMk id="19" creationId="{F6E0D2E2-B8B4-4BEB-8975-5B4F8FE9B055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017488505" sldId="969"/>
            <ac:spMk id="20" creationId="{C5B396E3-2010-4B63-ABDE-AE52D02BB9C8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017488505" sldId="969"/>
            <ac:spMk id="21" creationId="{E8900614-AC8E-4BE8-A829-4BBE981A5E88}"/>
          </ac:spMkLst>
        </pc:spChg>
        <pc:picChg chg="add mod">
          <ac:chgData name="Matthias Kovatsch" userId="231a498900bd075a" providerId="LiveId" clId="{D5348FDD-6AE5-4112-89AB-CE9F91902873}" dt="2020-07-26T17:48:10.489" v="5340" actId="1035"/>
          <ac:picMkLst>
            <pc:docMk/>
            <pc:sldMk cId="3017488505" sldId="969"/>
            <ac:picMk id="4" creationId="{EE5570D0-BC34-451D-95F9-6286F59519E2}"/>
          </ac:picMkLst>
        </pc:picChg>
        <pc:picChg chg="add mod">
          <ac:chgData name="Matthias Kovatsch" userId="231a498900bd075a" providerId="LiveId" clId="{D5348FDD-6AE5-4112-89AB-CE9F91902873}" dt="2020-07-27T02:53:01.423" v="12849" actId="1038"/>
          <ac:picMkLst>
            <pc:docMk/>
            <pc:sldMk cId="3017488505" sldId="969"/>
            <ac:picMk id="6" creationId="{CE436EAB-89D1-4FC2-BDA7-DECB426EC634}"/>
          </ac:picMkLst>
        </pc:picChg>
        <pc:picChg chg="add mod">
          <ac:chgData name="Matthias Kovatsch" userId="231a498900bd075a" providerId="LiveId" clId="{D5348FDD-6AE5-4112-89AB-CE9F91902873}" dt="2020-07-27T02:52:52.207" v="12847" actId="1038"/>
          <ac:picMkLst>
            <pc:docMk/>
            <pc:sldMk cId="3017488505" sldId="969"/>
            <ac:picMk id="8" creationId="{D3CBF266-5A4F-4268-A57D-BCCF52158978}"/>
          </ac:picMkLst>
        </pc:picChg>
        <pc:picChg chg="add del mod">
          <ac:chgData name="Matthias Kovatsch" userId="231a498900bd075a" providerId="LiveId" clId="{D5348FDD-6AE5-4112-89AB-CE9F91902873}" dt="2020-07-26T17:47:14.217" v="5321" actId="478"/>
          <ac:picMkLst>
            <pc:docMk/>
            <pc:sldMk cId="3017488505" sldId="969"/>
            <ac:picMk id="10" creationId="{EA65668E-501C-491D-82A6-977AA8A969C3}"/>
          </ac:picMkLst>
        </pc:picChg>
        <pc:picChg chg="add mod modCrop">
          <ac:chgData name="Matthias Kovatsch" userId="231a498900bd075a" providerId="LiveId" clId="{D5348FDD-6AE5-4112-89AB-CE9F91902873}" dt="2020-07-26T17:48:17.665" v="5353" actId="1035"/>
          <ac:picMkLst>
            <pc:docMk/>
            <pc:sldMk cId="3017488505" sldId="969"/>
            <ac:picMk id="12" creationId="{BD5084F0-8695-47A1-9D1D-1C82FC1E2072}"/>
          </ac:picMkLst>
        </pc:picChg>
      </pc:sldChg>
      <pc:sldChg chg="delSp modSp add mod modTransition delAnim modAnim">
        <pc:chgData name="Matthias Kovatsch" userId="231a498900bd075a" providerId="LiveId" clId="{D5348FDD-6AE5-4112-89AB-CE9F91902873}" dt="2020-07-27T04:14:29.238" v="15256" actId="20577"/>
        <pc:sldMkLst>
          <pc:docMk/>
          <pc:sldMk cId="3738960629" sldId="970"/>
        </pc:sldMkLst>
        <pc:spChg chg="mod">
          <ac:chgData name="Matthias Kovatsch" userId="231a498900bd075a" providerId="LiveId" clId="{D5348FDD-6AE5-4112-89AB-CE9F91902873}" dt="2020-07-27T04:14:29.238" v="15256" actId="20577"/>
          <ac:spMkLst>
            <pc:docMk/>
            <pc:sldMk cId="3738960629" sldId="970"/>
            <ac:spMk id="2" creationId="{7C459B11-9CD1-44A0-87C6-540551FE6251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738960629" sldId="970"/>
            <ac:spMk id="3" creationId="{BE045B24-26BA-4BB5-8E76-7BF47999256B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738960629" sldId="970"/>
            <ac:spMk id="4" creationId="{1C04BA5B-4A40-4C3C-816E-ED365758556A}"/>
          </ac:spMkLst>
        </pc:spChg>
        <pc:spChg chg="del">
          <ac:chgData name="Matthias Kovatsch" userId="231a498900bd075a" providerId="LiveId" clId="{D5348FDD-6AE5-4112-89AB-CE9F91902873}" dt="2020-07-26T18:32:27.254" v="5950" actId="478"/>
          <ac:spMkLst>
            <pc:docMk/>
            <pc:sldMk cId="3738960629" sldId="970"/>
            <ac:spMk id="34" creationId="{D9C52AD9-79DB-4B67-8938-1706F4C1E6D8}"/>
          </ac:spMkLst>
        </pc:spChg>
        <pc:spChg chg="del">
          <ac:chgData name="Matthias Kovatsch" userId="231a498900bd075a" providerId="LiveId" clId="{D5348FDD-6AE5-4112-89AB-CE9F91902873}" dt="2020-07-26T18:32:30.628" v="5952" actId="478"/>
          <ac:spMkLst>
            <pc:docMk/>
            <pc:sldMk cId="3738960629" sldId="970"/>
            <ac:spMk id="37" creationId="{3B8C28C8-D492-4D07-AB08-53F901E9E5B6}"/>
          </ac:spMkLst>
        </pc:spChg>
        <pc:spChg chg="del">
          <ac:chgData name="Matthias Kovatsch" userId="231a498900bd075a" providerId="LiveId" clId="{D5348FDD-6AE5-4112-89AB-CE9F91902873}" dt="2020-07-26T17:54:24.465" v="5429" actId="478"/>
          <ac:spMkLst>
            <pc:docMk/>
            <pc:sldMk cId="3738960629" sldId="970"/>
            <ac:spMk id="50" creationId="{7B2A6C8A-B507-468A-912A-8C873A097611}"/>
          </ac:spMkLst>
        </pc:spChg>
        <pc:spChg chg="del mod">
          <ac:chgData name="Matthias Kovatsch" userId="231a498900bd075a" providerId="LiveId" clId="{D5348FDD-6AE5-4112-89AB-CE9F91902873}" dt="2020-07-26T18:32:30.628" v="5952" actId="478"/>
          <ac:spMkLst>
            <pc:docMk/>
            <pc:sldMk cId="3738960629" sldId="970"/>
            <ac:spMk id="135" creationId="{F42E71EA-4C08-4977-A305-7E1A00CFFFDD}"/>
          </ac:spMkLst>
        </pc:spChg>
        <pc:picChg chg="mod">
          <ac:chgData name="Matthias Kovatsch" userId="231a498900bd075a" providerId="LiveId" clId="{D5348FDD-6AE5-4112-89AB-CE9F91902873}" dt="2020-07-26T18:34:06.313" v="5983" actId="1038"/>
          <ac:picMkLst>
            <pc:docMk/>
            <pc:sldMk cId="3738960629" sldId="970"/>
            <ac:picMk id="107" creationId="{764D001C-B1C4-401E-AA19-F9165C1674EF}"/>
          </ac:picMkLst>
        </pc:picChg>
        <pc:picChg chg="mod">
          <ac:chgData name="Matthias Kovatsch" userId="231a498900bd075a" providerId="LiveId" clId="{D5348FDD-6AE5-4112-89AB-CE9F91902873}" dt="2020-07-26T18:34:06.313" v="5983" actId="1038"/>
          <ac:picMkLst>
            <pc:docMk/>
            <pc:sldMk cId="3738960629" sldId="970"/>
            <ac:picMk id="108" creationId="{DF9CD35E-9D37-477B-81D7-3E66619DCBF9}"/>
          </ac:picMkLst>
        </pc:picChg>
        <pc:picChg chg="mod">
          <ac:chgData name="Matthias Kovatsch" userId="231a498900bd075a" providerId="LiveId" clId="{D5348FDD-6AE5-4112-89AB-CE9F91902873}" dt="2020-07-26T18:34:06.313" v="5983" actId="1038"/>
          <ac:picMkLst>
            <pc:docMk/>
            <pc:sldMk cId="3738960629" sldId="970"/>
            <ac:picMk id="113" creationId="{4A07B568-504E-4B4A-9D3F-F2619880BE4C}"/>
          </ac:picMkLst>
        </pc:picChg>
        <pc:picChg chg="mod">
          <ac:chgData name="Matthias Kovatsch" userId="231a498900bd075a" providerId="LiveId" clId="{D5348FDD-6AE5-4112-89AB-CE9F91902873}" dt="2020-07-26T18:34:06.313" v="5983" actId="1038"/>
          <ac:picMkLst>
            <pc:docMk/>
            <pc:sldMk cId="3738960629" sldId="970"/>
            <ac:picMk id="115" creationId="{CE058A1F-4BC6-4C2B-8D18-069050A5F66C}"/>
          </ac:picMkLst>
        </pc:picChg>
        <pc:picChg chg="mod">
          <ac:chgData name="Matthias Kovatsch" userId="231a498900bd075a" providerId="LiveId" clId="{D5348FDD-6AE5-4112-89AB-CE9F91902873}" dt="2020-07-26T18:34:06.313" v="5983" actId="1038"/>
          <ac:picMkLst>
            <pc:docMk/>
            <pc:sldMk cId="3738960629" sldId="970"/>
            <ac:picMk id="120" creationId="{5777AFAA-1B86-428A-B808-55CDDE417A6B}"/>
          </ac:picMkLst>
        </pc:picChg>
        <pc:picChg chg="mod">
          <ac:chgData name="Matthias Kovatsch" userId="231a498900bd075a" providerId="LiveId" clId="{D5348FDD-6AE5-4112-89AB-CE9F91902873}" dt="2020-07-26T18:34:06.313" v="5983" actId="1038"/>
          <ac:picMkLst>
            <pc:docMk/>
            <pc:sldMk cId="3738960629" sldId="970"/>
            <ac:picMk id="130" creationId="{5DCE56A5-7E58-44DC-B714-B4CCD892BDC2}"/>
          </ac:picMkLst>
        </pc:picChg>
      </pc:sldChg>
      <pc:sldChg chg="add del">
        <pc:chgData name="Matthias Kovatsch" userId="231a498900bd075a" providerId="LiveId" clId="{D5348FDD-6AE5-4112-89AB-CE9F91902873}" dt="2020-07-27T01:56:21.868" v="11441" actId="2696"/>
        <pc:sldMkLst>
          <pc:docMk/>
          <pc:sldMk cId="2511867124" sldId="971"/>
        </pc:sldMkLst>
      </pc:sldChg>
      <pc:sldChg chg="delSp add del">
        <pc:chgData name="Matthias Kovatsch" userId="231a498900bd075a" providerId="LiveId" clId="{D5348FDD-6AE5-4112-89AB-CE9F91902873}" dt="2020-07-27T04:15:43.060" v="15264" actId="47"/>
        <pc:sldMkLst>
          <pc:docMk/>
          <pc:sldMk cId="3332713020" sldId="971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332713020" sldId="971"/>
            <ac:spMk id="3" creationId="{6B78544F-02EA-4113-B0DA-F7C939CD388E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332713020" sldId="971"/>
            <ac:spMk id="4" creationId="{9B1A54CE-A015-42EB-975D-96F27089D55E}"/>
          </ac:spMkLst>
        </pc:spChg>
      </pc:sldChg>
      <pc:sldChg chg="addSp delSp modSp new mod delAnim modAnim">
        <pc:chgData name="Matthias Kovatsch" userId="231a498900bd075a" providerId="LiveId" clId="{D5348FDD-6AE5-4112-89AB-CE9F91902873}" dt="2020-07-27T03:48:29.255" v="14583"/>
        <pc:sldMkLst>
          <pc:docMk/>
          <pc:sldMk cId="2545754918" sldId="972"/>
        </pc:sldMkLst>
        <pc:spChg chg="mod">
          <ac:chgData name="Matthias Kovatsch" userId="231a498900bd075a" providerId="LiveId" clId="{D5348FDD-6AE5-4112-89AB-CE9F91902873}" dt="2020-07-26T21:07:44.584" v="8356" actId="20577"/>
          <ac:spMkLst>
            <pc:docMk/>
            <pc:sldMk cId="2545754918" sldId="972"/>
            <ac:spMk id="2" creationId="{883B8179-0C34-498D-9E9A-470C51D79127}"/>
          </ac:spMkLst>
        </pc:spChg>
        <pc:spChg chg="add del mod">
          <ac:chgData name="Matthias Kovatsch" userId="231a498900bd075a" providerId="LiveId" clId="{D5348FDD-6AE5-4112-89AB-CE9F91902873}" dt="2020-07-26T22:21:17.850" v="8794" actId="553"/>
          <ac:spMkLst>
            <pc:docMk/>
            <pc:sldMk cId="2545754918" sldId="972"/>
            <ac:spMk id="3" creationId="{1490BBF2-2E30-48C6-A4F5-457816418822}"/>
          </ac:spMkLst>
        </pc:spChg>
        <pc:spChg chg="del mod">
          <ac:chgData name="Matthias Kovatsch" userId="231a498900bd075a" providerId="LiveId" clId="{D5348FDD-6AE5-4112-89AB-CE9F91902873}" dt="2020-07-27T02:54:06.964" v="12893" actId="478"/>
          <ac:spMkLst>
            <pc:docMk/>
            <pc:sldMk cId="2545754918" sldId="972"/>
            <ac:spMk id="4" creationId="{EE753AFA-2FC2-409F-8C79-56081E35C25D}"/>
          </ac:spMkLst>
        </pc:spChg>
        <pc:spChg chg="mod">
          <ac:chgData name="Matthias Kovatsch" userId="231a498900bd075a" providerId="LiveId" clId="{D5348FDD-6AE5-4112-89AB-CE9F91902873}" dt="2020-07-26T21:20:50.504" v="8383"/>
          <ac:spMkLst>
            <pc:docMk/>
            <pc:sldMk cId="2545754918" sldId="972"/>
            <ac:spMk id="16" creationId="{AC860744-8037-49A6-B3F5-DF1C3F8A2496}"/>
          </ac:spMkLst>
        </pc:spChg>
        <pc:spChg chg="mod">
          <ac:chgData name="Matthias Kovatsch" userId="231a498900bd075a" providerId="LiveId" clId="{D5348FDD-6AE5-4112-89AB-CE9F91902873}" dt="2020-07-26T21:20:50.504" v="8383"/>
          <ac:spMkLst>
            <pc:docMk/>
            <pc:sldMk cId="2545754918" sldId="972"/>
            <ac:spMk id="17" creationId="{5FD5E7C7-C054-4506-B8A7-0C18CCBDBBFE}"/>
          </ac:spMkLst>
        </pc:spChg>
        <pc:spChg chg="mod">
          <ac:chgData name="Matthias Kovatsch" userId="231a498900bd075a" providerId="LiveId" clId="{D5348FDD-6AE5-4112-89AB-CE9F91902873}" dt="2020-07-26T21:20:50.504" v="8383"/>
          <ac:spMkLst>
            <pc:docMk/>
            <pc:sldMk cId="2545754918" sldId="972"/>
            <ac:spMk id="18" creationId="{5D9FE4B4-07DF-4F03-84E9-61C87212D54C}"/>
          </ac:spMkLst>
        </pc:spChg>
        <pc:spChg chg="mod">
          <ac:chgData name="Matthias Kovatsch" userId="231a498900bd075a" providerId="LiveId" clId="{D5348FDD-6AE5-4112-89AB-CE9F91902873}" dt="2020-07-26T21:20:50.504" v="8383"/>
          <ac:spMkLst>
            <pc:docMk/>
            <pc:sldMk cId="2545754918" sldId="972"/>
            <ac:spMk id="19" creationId="{922D99F7-7021-459A-B335-C818B8ED6716}"/>
          </ac:spMkLst>
        </pc:spChg>
        <pc:spChg chg="mod">
          <ac:chgData name="Matthias Kovatsch" userId="231a498900bd075a" providerId="LiveId" clId="{D5348FDD-6AE5-4112-89AB-CE9F91902873}" dt="2020-07-26T21:20:50.504" v="8383"/>
          <ac:spMkLst>
            <pc:docMk/>
            <pc:sldMk cId="2545754918" sldId="972"/>
            <ac:spMk id="20" creationId="{A5EFAC52-7FD1-445E-9317-8C6B8904505E}"/>
          </ac:spMkLst>
        </pc:spChg>
        <pc:spChg chg="mod">
          <ac:chgData name="Matthias Kovatsch" userId="231a498900bd075a" providerId="LiveId" clId="{D5348FDD-6AE5-4112-89AB-CE9F91902873}" dt="2020-07-26T21:20:50.504" v="8383"/>
          <ac:spMkLst>
            <pc:docMk/>
            <pc:sldMk cId="2545754918" sldId="972"/>
            <ac:spMk id="21" creationId="{8746BAF1-2FE2-4C2F-B183-1CFA1A5C2828}"/>
          </ac:spMkLst>
        </pc:spChg>
        <pc:spChg chg="mod">
          <ac:chgData name="Matthias Kovatsch" userId="231a498900bd075a" providerId="LiveId" clId="{D5348FDD-6AE5-4112-89AB-CE9F91902873}" dt="2020-07-26T21:20:50.504" v="8383"/>
          <ac:spMkLst>
            <pc:docMk/>
            <pc:sldMk cId="2545754918" sldId="972"/>
            <ac:spMk id="22" creationId="{FB994AE8-7396-4143-A756-23F72532594A}"/>
          </ac:spMkLst>
        </pc:spChg>
        <pc:spChg chg="mod">
          <ac:chgData name="Matthias Kovatsch" userId="231a498900bd075a" providerId="LiveId" clId="{D5348FDD-6AE5-4112-89AB-CE9F91902873}" dt="2020-07-26T21:20:50.504" v="8383"/>
          <ac:spMkLst>
            <pc:docMk/>
            <pc:sldMk cId="2545754918" sldId="972"/>
            <ac:spMk id="23" creationId="{94A96DA0-F91C-4FB9-9A2A-9AB2B3E09C33}"/>
          </ac:spMkLst>
        </pc:spChg>
        <pc:spChg chg="add mod">
          <ac:chgData name="Matthias Kovatsch" userId="231a498900bd075a" providerId="LiveId" clId="{D5348FDD-6AE5-4112-89AB-CE9F91902873}" dt="2020-07-27T02:55:48.487" v="12967" actId="1037"/>
          <ac:spMkLst>
            <pc:docMk/>
            <pc:sldMk cId="2545754918" sldId="972"/>
            <ac:spMk id="26" creationId="{B986359E-FE27-4C74-9C7F-0EEA8E2FD680}"/>
          </ac:spMkLst>
        </pc:spChg>
        <pc:spChg chg="add mod">
          <ac:chgData name="Matthias Kovatsch" userId="231a498900bd075a" providerId="LiveId" clId="{D5348FDD-6AE5-4112-89AB-CE9F91902873}" dt="2020-07-27T02:55:37.593" v="12934" actId="14100"/>
          <ac:spMkLst>
            <pc:docMk/>
            <pc:sldMk cId="2545754918" sldId="972"/>
            <ac:spMk id="28" creationId="{9BD3A054-8E1A-42E5-A760-CB1B57F69FE0}"/>
          </ac:spMkLst>
        </pc:spChg>
        <pc:spChg chg="add mod">
          <ac:chgData name="Matthias Kovatsch" userId="231a498900bd075a" providerId="LiveId" clId="{D5348FDD-6AE5-4112-89AB-CE9F91902873}" dt="2020-07-26T22:56:39.741" v="9190"/>
          <ac:spMkLst>
            <pc:docMk/>
            <pc:sldMk cId="2545754918" sldId="972"/>
            <ac:spMk id="30" creationId="{622E9333-AB65-443E-9D6E-6D6742308015}"/>
          </ac:spMkLst>
        </pc:spChg>
        <pc:spChg chg="add mod">
          <ac:chgData name="Matthias Kovatsch" userId="231a498900bd075a" providerId="LiveId" clId="{D5348FDD-6AE5-4112-89AB-CE9F91902873}" dt="2020-07-26T22:56:40.679" v="9192"/>
          <ac:spMkLst>
            <pc:docMk/>
            <pc:sldMk cId="2545754918" sldId="972"/>
            <ac:spMk id="32" creationId="{5D56D27C-6D98-47B1-9642-26C560860A10}"/>
          </ac:spMkLst>
        </pc:spChg>
        <pc:spChg chg="add mod">
          <ac:chgData name="Matthias Kovatsch" userId="231a498900bd075a" providerId="LiveId" clId="{D5348FDD-6AE5-4112-89AB-CE9F91902873}" dt="2020-07-27T02:55:27.988" v="12932" actId="1076"/>
          <ac:spMkLst>
            <pc:docMk/>
            <pc:sldMk cId="2545754918" sldId="972"/>
            <ac:spMk id="34" creationId="{99D244DE-C9B6-4B55-94A2-7129D7EC14FD}"/>
          </ac:spMkLst>
        </pc:spChg>
        <pc:spChg chg="add mod">
          <ac:chgData name="Matthias Kovatsch" userId="231a498900bd075a" providerId="LiveId" clId="{D5348FDD-6AE5-4112-89AB-CE9F91902873}" dt="2020-07-27T02:55:18.561" v="12930" actId="14100"/>
          <ac:spMkLst>
            <pc:docMk/>
            <pc:sldMk cId="2545754918" sldId="972"/>
            <ac:spMk id="36" creationId="{24CC762F-6B83-4D04-8106-1DC0634CB590}"/>
          </ac:spMkLst>
        </pc:spChg>
        <pc:spChg chg="add mod">
          <ac:chgData name="Matthias Kovatsch" userId="231a498900bd075a" providerId="LiveId" clId="{D5348FDD-6AE5-4112-89AB-CE9F91902873}" dt="2020-07-26T22:26:13.516" v="8912" actId="113"/>
          <ac:spMkLst>
            <pc:docMk/>
            <pc:sldMk cId="2545754918" sldId="972"/>
            <ac:spMk id="38" creationId="{E3E3D281-1181-4612-B000-4BE1AE66A4EB}"/>
          </ac:spMkLst>
        </pc:spChg>
        <pc:spChg chg="add del mod">
          <ac:chgData name="Matthias Kovatsch" userId="231a498900bd075a" providerId="LiveId" clId="{D5348FDD-6AE5-4112-89AB-CE9F91902873}" dt="2020-07-26T22:18:58.796" v="8759" actId="478"/>
          <ac:spMkLst>
            <pc:docMk/>
            <pc:sldMk cId="2545754918" sldId="972"/>
            <ac:spMk id="39" creationId="{B041C9A2-4F61-4A2F-964C-1B5045DFFCD4}"/>
          </ac:spMkLst>
        </pc:spChg>
        <pc:spChg chg="add mod">
          <ac:chgData name="Matthias Kovatsch" userId="231a498900bd075a" providerId="LiveId" clId="{D5348FDD-6AE5-4112-89AB-CE9F91902873}" dt="2020-07-27T02:55:27.988" v="12932" actId="1076"/>
          <ac:spMkLst>
            <pc:docMk/>
            <pc:sldMk cId="2545754918" sldId="972"/>
            <ac:spMk id="40" creationId="{D30C8E07-C66A-4B04-B2DC-564A5A0AEAC2}"/>
          </ac:spMkLst>
        </pc:spChg>
        <pc:spChg chg="add mod">
          <ac:chgData name="Matthias Kovatsch" userId="231a498900bd075a" providerId="LiveId" clId="{D5348FDD-6AE5-4112-89AB-CE9F91902873}" dt="2020-07-27T02:55:39.948" v="12935" actId="14100"/>
          <ac:spMkLst>
            <pc:docMk/>
            <pc:sldMk cId="2545754918" sldId="972"/>
            <ac:spMk id="41" creationId="{3416019D-3D3A-4BA8-94C1-5AD47200D481}"/>
          </ac:spMkLst>
        </pc:spChg>
        <pc:spChg chg="add mod">
          <ac:chgData name="Matthias Kovatsch" userId="231a498900bd075a" providerId="LiveId" clId="{D5348FDD-6AE5-4112-89AB-CE9F91902873}" dt="2020-07-27T02:15:02.804" v="11744" actId="6549"/>
          <ac:spMkLst>
            <pc:docMk/>
            <pc:sldMk cId="2545754918" sldId="972"/>
            <ac:spMk id="43" creationId="{5A6A3969-FD43-4B77-A691-513771ABDC77}"/>
          </ac:spMkLst>
        </pc:spChg>
        <pc:spChg chg="add del">
          <ac:chgData name="Matthias Kovatsch" userId="231a498900bd075a" providerId="LiveId" clId="{D5348FDD-6AE5-4112-89AB-CE9F91902873}" dt="2020-07-27T02:14:18.077" v="11682"/>
          <ac:spMkLst>
            <pc:docMk/>
            <pc:sldMk cId="2545754918" sldId="972"/>
            <ac:spMk id="44" creationId="{C38F963C-5801-49D9-87FB-C4515DBF0962}"/>
          </ac:spMkLst>
        </pc:spChg>
        <pc:spChg chg="add del">
          <ac:chgData name="Matthias Kovatsch" userId="231a498900bd075a" providerId="LiveId" clId="{D5348FDD-6AE5-4112-89AB-CE9F91902873}" dt="2020-07-27T02:14:41.716" v="11721"/>
          <ac:spMkLst>
            <pc:docMk/>
            <pc:sldMk cId="2545754918" sldId="972"/>
            <ac:spMk id="45" creationId="{C04F14E2-118C-4199-93D0-CBDEE12485B0}"/>
          </ac:spMkLst>
        </pc:spChg>
        <pc:spChg chg="add mod">
          <ac:chgData name="Matthias Kovatsch" userId="231a498900bd075a" providerId="LiveId" clId="{D5348FDD-6AE5-4112-89AB-CE9F91902873}" dt="2020-07-27T02:56:01.480" v="13008" actId="1035"/>
          <ac:spMkLst>
            <pc:docMk/>
            <pc:sldMk cId="2545754918" sldId="972"/>
            <ac:spMk id="47" creationId="{B0B3E0A9-C5FE-46BF-A700-72CB8FB2A011}"/>
          </ac:spMkLst>
        </pc:spChg>
        <pc:spChg chg="add del mod">
          <ac:chgData name="Matthias Kovatsch" userId="231a498900bd075a" providerId="LiveId" clId="{D5348FDD-6AE5-4112-89AB-CE9F91902873}" dt="2020-07-27T02:54:19.695" v="12896" actId="478"/>
          <ac:spMkLst>
            <pc:docMk/>
            <pc:sldMk cId="2545754918" sldId="972"/>
            <ac:spMk id="49" creationId="{C7ECBD38-760B-48AA-A900-233931AF33E1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545754918" sldId="972"/>
            <ac:spMk id="50" creationId="{102591F3-A625-48DB-9452-BB7E92FE6E4A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545754918" sldId="972"/>
            <ac:spMk id="51" creationId="{011A5991-395C-49D3-8AD2-19999341C81D}"/>
          </ac:spMkLst>
        </pc:spChg>
        <pc:grpChg chg="add del mod">
          <ac:chgData name="Matthias Kovatsch" userId="231a498900bd075a" providerId="LiveId" clId="{D5348FDD-6AE5-4112-89AB-CE9F91902873}" dt="2020-07-26T21:20:57.015" v="8384" actId="478"/>
          <ac:grpSpMkLst>
            <pc:docMk/>
            <pc:sldMk cId="2545754918" sldId="972"/>
            <ac:grpSpMk id="15" creationId="{C0227130-89D1-440B-836C-6F7BECE75A67}"/>
          </ac:grpSpMkLst>
        </pc:grpChg>
        <pc:graphicFrameChg chg="add mod">
          <ac:chgData name="Matthias Kovatsch" userId="231a498900bd075a" providerId="LiveId" clId="{D5348FDD-6AE5-4112-89AB-CE9F91902873}" dt="2020-07-27T02:55:48.487" v="12967" actId="1037"/>
          <ac:graphicFrameMkLst>
            <pc:docMk/>
            <pc:sldMk cId="2545754918" sldId="972"/>
            <ac:graphicFrameMk id="24" creationId="{6E3AEAA2-F157-461C-9501-B6E33CD1AD74}"/>
          </ac:graphicFrameMkLst>
        </pc:graphicFrameChg>
        <pc:picChg chg="add del mod">
          <ac:chgData name="Matthias Kovatsch" userId="231a498900bd075a" providerId="LiveId" clId="{D5348FDD-6AE5-4112-89AB-CE9F91902873}" dt="2020-07-26T21:10:27.865" v="8361"/>
          <ac:picMkLst>
            <pc:docMk/>
            <pc:sldMk cId="2545754918" sldId="972"/>
            <ac:picMk id="6" creationId="{98DF2774-5CED-4FA2-89C0-0E91EAC12ADB}"/>
          </ac:picMkLst>
        </pc:picChg>
        <pc:picChg chg="add mod">
          <ac:chgData name="Matthias Kovatsch" userId="231a498900bd075a" providerId="LiveId" clId="{D5348FDD-6AE5-4112-89AB-CE9F91902873}" dt="2020-07-27T02:57:19.071" v="13013" actId="1036"/>
          <ac:picMkLst>
            <pc:docMk/>
            <pc:sldMk cId="2545754918" sldId="972"/>
            <ac:picMk id="8" creationId="{5DF5479C-FF31-410D-BFC6-4444882F9AA1}"/>
          </ac:picMkLst>
        </pc:picChg>
        <pc:picChg chg="add mod ord">
          <ac:chgData name="Matthias Kovatsch" userId="231a498900bd075a" providerId="LiveId" clId="{D5348FDD-6AE5-4112-89AB-CE9F91902873}" dt="2020-07-27T02:56:01.480" v="13008" actId="1035"/>
          <ac:picMkLst>
            <pc:docMk/>
            <pc:sldMk cId="2545754918" sldId="972"/>
            <ac:picMk id="10" creationId="{DB6C0F02-E6CA-4C40-B9C8-280FCBA2270E}"/>
          </ac:picMkLst>
        </pc:picChg>
        <pc:picChg chg="add mod">
          <ac:chgData name="Matthias Kovatsch" userId="231a498900bd075a" providerId="LiveId" clId="{D5348FDD-6AE5-4112-89AB-CE9F91902873}" dt="2020-07-27T02:56:01.480" v="13008" actId="1035"/>
          <ac:picMkLst>
            <pc:docMk/>
            <pc:sldMk cId="2545754918" sldId="972"/>
            <ac:picMk id="12" creationId="{F27F077F-A8BD-4987-A963-83B386C92584}"/>
          </ac:picMkLst>
        </pc:picChg>
        <pc:picChg chg="add mod">
          <ac:chgData name="Matthias Kovatsch" userId="231a498900bd075a" providerId="LiveId" clId="{D5348FDD-6AE5-4112-89AB-CE9F91902873}" dt="2020-07-27T02:56:01.480" v="13008" actId="1035"/>
          <ac:picMkLst>
            <pc:docMk/>
            <pc:sldMk cId="2545754918" sldId="972"/>
            <ac:picMk id="14" creationId="{42A78C2C-FD80-477A-A891-71A4F3E3507B}"/>
          </ac:picMkLst>
        </pc:picChg>
      </pc:sldChg>
      <pc:sldChg chg="addSp delSp modSp new mod modClrScheme chgLayout">
        <pc:chgData name="Matthias Kovatsch" userId="231a498900bd075a" providerId="LiveId" clId="{D5348FDD-6AE5-4112-89AB-CE9F91902873}" dt="2020-07-27T03:48:29.255" v="14583"/>
        <pc:sldMkLst>
          <pc:docMk/>
          <pc:sldMk cId="692571811" sldId="973"/>
        </pc:sldMkLst>
        <pc:spChg chg="del mod ord">
          <ac:chgData name="Matthias Kovatsch" userId="231a498900bd075a" providerId="LiveId" clId="{D5348FDD-6AE5-4112-89AB-CE9F91902873}" dt="2020-07-27T00:58:00.564" v="10719" actId="700"/>
          <ac:spMkLst>
            <pc:docMk/>
            <pc:sldMk cId="692571811" sldId="973"/>
            <ac:spMk id="2" creationId="{314845B5-34A1-45DA-A892-1BAB56ED0CB6}"/>
          </ac:spMkLst>
        </pc:spChg>
        <pc:spChg chg="del mod ord">
          <ac:chgData name="Matthias Kovatsch" userId="231a498900bd075a" providerId="LiveId" clId="{D5348FDD-6AE5-4112-89AB-CE9F91902873}" dt="2020-07-27T00:58:00.564" v="10719" actId="700"/>
          <ac:spMkLst>
            <pc:docMk/>
            <pc:sldMk cId="692571811" sldId="973"/>
            <ac:spMk id="3" creationId="{457E42BB-2FD1-4B81-9542-50139DE0FE21}"/>
          </ac:spMkLst>
        </pc:spChg>
        <pc:spChg chg="add del mod ord">
          <ac:chgData name="Matthias Kovatsch" userId="231a498900bd075a" providerId="LiveId" clId="{D5348FDD-6AE5-4112-89AB-CE9F91902873}" dt="2020-07-27T01:19:56.403" v="10914" actId="700"/>
          <ac:spMkLst>
            <pc:docMk/>
            <pc:sldMk cId="692571811" sldId="973"/>
            <ac:spMk id="4" creationId="{F56F61E4-E970-4B88-9E19-E0C6E679C92F}"/>
          </ac:spMkLst>
        </pc:spChg>
        <pc:spChg chg="add del mod ord">
          <ac:chgData name="Matthias Kovatsch" userId="231a498900bd075a" providerId="LiveId" clId="{D5348FDD-6AE5-4112-89AB-CE9F91902873}" dt="2020-07-27T01:19:10.188" v="10907" actId="22"/>
          <ac:spMkLst>
            <pc:docMk/>
            <pc:sldMk cId="692571811" sldId="973"/>
            <ac:spMk id="5" creationId="{8F936BAB-6EB8-4485-BEA7-10455EDB6363}"/>
          </ac:spMkLst>
        </pc:spChg>
        <pc:spChg chg="add del mod ord">
          <ac:chgData name="Matthias Kovatsch" userId="231a498900bd075a" providerId="LiveId" clId="{D5348FDD-6AE5-4112-89AB-CE9F91902873}" dt="2020-07-27T01:19:24.035" v="10909" actId="22"/>
          <ac:spMkLst>
            <pc:docMk/>
            <pc:sldMk cId="692571811" sldId="973"/>
            <ac:spMk id="6" creationId="{8DFB816C-7683-4FCE-87E0-69C208007C01}"/>
          </ac:spMkLst>
        </pc:spChg>
        <pc:spChg chg="add mod ord">
          <ac:chgData name="Matthias Kovatsch" userId="231a498900bd075a" providerId="LiveId" clId="{D5348FDD-6AE5-4112-89AB-CE9F91902873}" dt="2020-07-27T03:13:39.311" v="13752" actId="20577"/>
          <ac:spMkLst>
            <pc:docMk/>
            <pc:sldMk cId="692571811" sldId="973"/>
            <ac:spMk id="11" creationId="{84C09178-A235-4D96-A91F-1BB0499A9D06}"/>
          </ac:spMkLst>
        </pc:spChg>
        <pc:spChg chg="add mod ord">
          <ac:chgData name="Matthias Kovatsch" userId="231a498900bd075a" providerId="LiveId" clId="{D5348FDD-6AE5-4112-89AB-CE9F91902873}" dt="2020-07-27T01:20:49.873" v="10943" actId="20577"/>
          <ac:spMkLst>
            <pc:docMk/>
            <pc:sldMk cId="692571811" sldId="973"/>
            <ac:spMk id="12" creationId="{247DDBA4-1D64-4848-B6AB-60DAFEF0F034}"/>
          </ac:spMkLst>
        </pc:spChg>
        <pc:spChg chg="add mod ord">
          <ac:chgData name="Matthias Kovatsch" userId="231a498900bd075a" providerId="LiveId" clId="{D5348FDD-6AE5-4112-89AB-CE9F91902873}" dt="2020-07-27T01:21:04.401" v="10961" actId="20577"/>
          <ac:spMkLst>
            <pc:docMk/>
            <pc:sldMk cId="692571811" sldId="973"/>
            <ac:spMk id="13" creationId="{8C04AC5C-FE4E-48FF-BA1B-DF38BC6AC6C5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692571811" sldId="973"/>
            <ac:spMk id="14" creationId="{D908DC4B-C5C7-436B-A0E8-BF1186321D96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692571811" sldId="973"/>
            <ac:spMk id="15" creationId="{F8E3C964-B4C0-4E7A-ABAA-76C225432BBA}"/>
          </ac:spMkLst>
        </pc:spChg>
        <pc:picChg chg="add mod ord modCrop">
          <ac:chgData name="Matthias Kovatsch" userId="231a498900bd075a" providerId="LiveId" clId="{D5348FDD-6AE5-4112-89AB-CE9F91902873}" dt="2020-07-27T01:22:29.451" v="10962" actId="732"/>
          <ac:picMkLst>
            <pc:docMk/>
            <pc:sldMk cId="692571811" sldId="973"/>
            <ac:picMk id="8" creationId="{11C61E34-B5CD-46FF-8F40-AFA3E3F5F3DC}"/>
          </ac:picMkLst>
        </pc:picChg>
        <pc:picChg chg="add mod ord">
          <ac:chgData name="Matthias Kovatsch" userId="231a498900bd075a" providerId="LiveId" clId="{D5348FDD-6AE5-4112-89AB-CE9F91902873}" dt="2020-07-27T01:19:56.403" v="10914" actId="700"/>
          <ac:picMkLst>
            <pc:docMk/>
            <pc:sldMk cId="692571811" sldId="973"/>
            <ac:picMk id="10" creationId="{24F634C9-B062-46AA-A23D-191F16E145F3}"/>
          </ac:picMkLst>
        </pc:picChg>
      </pc:sldChg>
      <pc:sldChg chg="delSp modSp add mod">
        <pc:chgData name="Matthias Kovatsch" userId="231a498900bd075a" providerId="LiveId" clId="{D5348FDD-6AE5-4112-89AB-CE9F91902873}" dt="2020-07-27T03:48:29.255" v="14583"/>
        <pc:sldMkLst>
          <pc:docMk/>
          <pc:sldMk cId="1512224439" sldId="974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512224439" sldId="974"/>
            <ac:spMk id="2" creationId="{E09E70AB-2761-4880-BC0F-2B1BB1B18EAD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512224439" sldId="974"/>
            <ac:spMk id="3" creationId="{3EEF32C6-96EE-4420-B94D-9E705DA9E3BE}"/>
          </ac:spMkLst>
        </pc:spChg>
        <pc:spChg chg="mod">
          <ac:chgData name="Matthias Kovatsch" userId="231a498900bd075a" providerId="LiveId" clId="{D5348FDD-6AE5-4112-89AB-CE9F91902873}" dt="2020-07-26T19:57:32.665" v="7200" actId="20577"/>
          <ac:spMkLst>
            <pc:docMk/>
            <pc:sldMk cId="1512224439" sldId="974"/>
            <ac:spMk id="5" creationId="{7132CC36-32AF-45D9-B2C9-B54BD38B6013}"/>
          </ac:spMkLst>
        </pc:spChg>
      </pc:sldChg>
      <pc:sldChg chg="addSp delSp modSp add mod modAnim">
        <pc:chgData name="Matthias Kovatsch" userId="231a498900bd075a" providerId="LiveId" clId="{D5348FDD-6AE5-4112-89AB-CE9F91902873}" dt="2020-07-27T04:14:39.660" v="15258"/>
        <pc:sldMkLst>
          <pc:docMk/>
          <pc:sldMk cId="360612586" sldId="975"/>
        </pc:sldMkLst>
        <pc:spChg chg="mod">
          <ac:chgData name="Matthias Kovatsch" userId="231a498900bd075a" providerId="LiveId" clId="{D5348FDD-6AE5-4112-89AB-CE9F91902873}" dt="2020-07-27T04:14:39.660" v="15258"/>
          <ac:spMkLst>
            <pc:docMk/>
            <pc:sldMk cId="360612586" sldId="975"/>
            <ac:spMk id="2" creationId="{7C459B11-9CD1-44A0-87C6-540551FE6251}"/>
          </ac:spMkLst>
        </pc:spChg>
        <pc:spChg chg="add 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5" creationId="{97DE56BF-5732-4B1F-9231-3CDDC68E8AB0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9" creationId="{BF9E5439-E69D-462F-92B3-37ACB5F4571F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10" creationId="{6A2BC6A0-F491-4C55-9A5A-F68BB6F3AFF5}"/>
          </ac:spMkLst>
        </pc:spChg>
        <pc:spChg chg="del mod">
          <ac:chgData name="Matthias Kovatsch" userId="231a498900bd075a" providerId="LiveId" clId="{D5348FDD-6AE5-4112-89AB-CE9F91902873}" dt="2020-07-26T18:29:30.768" v="5823" actId="478"/>
          <ac:spMkLst>
            <pc:docMk/>
            <pc:sldMk cId="360612586" sldId="975"/>
            <ac:spMk id="11" creationId="{355CA626-CEAF-4AB4-8D1D-54C26ACFA0D8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12" creationId="{E4527284-5E0B-4AD5-91B3-2E42738D5622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13" creationId="{91FD6FBA-F414-4E5F-82DE-66E03A43576A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14" creationId="{1A2B962B-FBFF-408F-A915-63C881C844C1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15" creationId="{D660DD16-EF72-40B9-8E49-6FC3AB1D29F5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16" creationId="{0CB9B00C-6792-4C72-8A52-E0D9387E7F1F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17" creationId="{C43E830F-B0B0-4132-ACDB-B22708AB3AAF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19" creationId="{202D7283-8D18-4F9A-B59C-7D7032723D78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60612586" sldId="975"/>
            <ac:spMk id="26" creationId="{CAB0FF2E-95C3-49B0-A323-A68E98B67140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60612586" sldId="975"/>
            <ac:spMk id="27" creationId="{1CFEBD87-CB7E-479C-93D7-2F9739F63172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31" creationId="{E00533B3-12AD-4D85-A4DC-436DC979164A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33" creationId="{286EC95D-8C03-4975-8D04-4FD4856CA300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34" creationId="{D9C52AD9-79DB-4B67-8938-1706F4C1E6D8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36" creationId="{C1E0741A-5D87-4B7A-9372-050D85D647C0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37" creationId="{3B8C28C8-D492-4D07-AB08-53F901E9E5B6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42" creationId="{C40E72B9-0541-4EC4-AE46-5AE017690CE5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43" creationId="{F0819614-9564-43C1-B575-EF23B738F7A3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44" creationId="{CA63FA80-0455-4563-8E42-B5C5013BE06E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45" creationId="{DCD3751C-F37D-4689-8F8A-CE5BEEF045B0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51" creationId="{2BF81D11-0AC4-476C-91AE-342B9329149B}"/>
          </ac:spMkLst>
        </pc:spChg>
        <pc:spChg chg="add mod or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52" creationId="{426F6674-1EF9-42B2-BAFF-63DA670FCCFD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53" creationId="{FE68D422-C40B-4938-B7C5-35E82BB66FBD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54" creationId="{885AE6E8-8A31-4A86-8C6C-CC9D4E294B97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55" creationId="{46E11323-1977-4E4C-B227-1E09568A1FE0}"/>
          </ac:spMkLst>
        </pc:spChg>
        <pc:spChg chg="add 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56" creationId="{D731D027-CE03-4B1E-8223-F2C955866179}"/>
          </ac:spMkLst>
        </pc:spChg>
        <pc:spChg chg="add 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57" creationId="{81740E6A-55BB-4240-ADE9-8730B074F256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58" creationId="{909D43DD-F0E4-4FC2-9C0E-043242FA63E2}"/>
          </ac:spMkLst>
        </pc:spChg>
        <pc:spChg chg="add 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61" creationId="{5696E189-ADBE-462F-B935-DBE95AB0189E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67" creationId="{DCCFBB45-E380-46AD-AD9E-B9414F33C454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69" creationId="{8ECE702A-EF21-4FDE-99D0-211AB4FAFABB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77" creationId="{B6B4A9E7-572A-406E-B407-2EB887A9CAA8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79" creationId="{1C843EDA-239C-42BE-98BE-224B1446F438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81" creationId="{1171F3E3-8F20-4ED7-9E5F-30EDE30DFCEC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90" creationId="{2B31208C-00AC-4147-9FE3-6750F5ACF393}"/>
          </ac:spMkLst>
        </pc:spChg>
        <pc:spChg chg="del mod">
          <ac:chgData name="Matthias Kovatsch" userId="231a498900bd075a" providerId="LiveId" clId="{D5348FDD-6AE5-4112-89AB-CE9F91902873}" dt="2020-07-26T18:29:25.584" v="5820" actId="478"/>
          <ac:spMkLst>
            <pc:docMk/>
            <pc:sldMk cId="360612586" sldId="975"/>
            <ac:spMk id="92" creationId="{633B8F59-874F-4A57-AAB2-13182554BF61}"/>
          </ac:spMkLst>
        </pc:spChg>
        <pc:spChg chg="mod">
          <ac:chgData name="Matthias Kovatsch" userId="231a498900bd075a" providerId="LiveId" clId="{D5348FDD-6AE5-4112-89AB-CE9F91902873}" dt="2020-07-26T21:06:15.077" v="8313" actId="1076"/>
          <ac:spMkLst>
            <pc:docMk/>
            <pc:sldMk cId="360612586" sldId="975"/>
            <ac:spMk id="135" creationId="{F42E71EA-4C08-4977-A305-7E1A00CFFFDD}"/>
          </ac:spMkLst>
        </pc:spChg>
        <pc:grpChg chg="add mod">
          <ac:chgData name="Matthias Kovatsch" userId="231a498900bd075a" providerId="LiveId" clId="{D5348FDD-6AE5-4112-89AB-CE9F91902873}" dt="2020-07-26T18:33:09.082" v="5958" actId="164"/>
          <ac:grpSpMkLst>
            <pc:docMk/>
            <pc:sldMk cId="360612586" sldId="975"/>
            <ac:grpSpMk id="3" creationId="{F7F2C033-F123-4B5A-9688-675D3F8C5B0C}"/>
          </ac:grpSpMkLst>
        </pc:grpChg>
        <pc:grpChg chg="add mod">
          <ac:chgData name="Matthias Kovatsch" userId="231a498900bd075a" providerId="LiveId" clId="{D5348FDD-6AE5-4112-89AB-CE9F91902873}" dt="2020-07-26T21:06:15.077" v="8313" actId="1076"/>
          <ac:grpSpMkLst>
            <pc:docMk/>
            <pc:sldMk cId="360612586" sldId="975"/>
            <ac:grpSpMk id="4" creationId="{0A8F134B-8D99-4D5A-955E-87812EF94D2E}"/>
          </ac:grpSpMkLst>
        </pc:grpChg>
        <pc:grpChg chg="mod">
          <ac:chgData name="Matthias Kovatsch" userId="231a498900bd075a" providerId="LiveId" clId="{D5348FDD-6AE5-4112-89AB-CE9F91902873}" dt="2020-07-26T21:06:15.077" v="8313" actId="1076"/>
          <ac:grpSpMkLst>
            <pc:docMk/>
            <pc:sldMk cId="360612586" sldId="975"/>
            <ac:grpSpMk id="59" creationId="{1B8696EF-0E5B-439F-ACDC-6CAFFD1BF409}"/>
          </ac:grpSpMkLst>
        </pc:grpChg>
        <pc:grpChg chg="mod">
          <ac:chgData name="Matthias Kovatsch" userId="231a498900bd075a" providerId="LiveId" clId="{D5348FDD-6AE5-4112-89AB-CE9F91902873}" dt="2020-07-26T21:06:15.077" v="8313" actId="1076"/>
          <ac:grpSpMkLst>
            <pc:docMk/>
            <pc:sldMk cId="360612586" sldId="975"/>
            <ac:grpSpMk id="83" creationId="{06196C10-5682-4714-BEC1-DA9E8D9158C0}"/>
          </ac:grpSpMkLst>
        </pc:grpChg>
        <pc:grpChg chg="mod">
          <ac:chgData name="Matthias Kovatsch" userId="231a498900bd075a" providerId="LiveId" clId="{D5348FDD-6AE5-4112-89AB-CE9F91902873}" dt="2020-07-26T21:06:15.077" v="8313" actId="1076"/>
          <ac:grpSpMkLst>
            <pc:docMk/>
            <pc:sldMk cId="360612586" sldId="975"/>
            <ac:grpSpMk id="84" creationId="{B48AF248-6D3E-4F50-926E-71FD30DD67E0}"/>
          </ac:grpSpMkLst>
        </pc:grpChg>
        <pc:grpChg chg="mod">
          <ac:chgData name="Matthias Kovatsch" userId="231a498900bd075a" providerId="LiveId" clId="{D5348FDD-6AE5-4112-89AB-CE9F91902873}" dt="2020-07-26T21:06:15.077" v="8313" actId="1076"/>
          <ac:grpSpMkLst>
            <pc:docMk/>
            <pc:sldMk cId="360612586" sldId="975"/>
            <ac:grpSpMk id="87" creationId="{CF1852D8-D5AD-4D2F-AAA2-1D1C3F6E32AA}"/>
          </ac:grpSpMkLst>
        </pc:grpChg>
        <pc:graphicFrameChg chg="add mod">
          <ac:chgData name="Matthias Kovatsch" userId="231a498900bd075a" providerId="LiveId" clId="{D5348FDD-6AE5-4112-89AB-CE9F91902873}" dt="2020-07-26T21:06:15.077" v="8313" actId="1076"/>
          <ac:graphicFrameMkLst>
            <pc:docMk/>
            <pc:sldMk cId="360612586" sldId="975"/>
            <ac:graphicFrameMk id="6" creationId="{E9286002-6BFC-4685-ADDD-2821AE7ED2DB}"/>
          </ac:graphicFrameMkLst>
        </pc:graphicFrameChg>
        <pc:picChg chg="del mod">
          <ac:chgData name="Matthias Kovatsch" userId="231a498900bd075a" providerId="LiveId" clId="{D5348FDD-6AE5-4112-89AB-CE9F91902873}" dt="2020-07-26T18:29:26.696" v="5821" actId="478"/>
          <ac:picMkLst>
            <pc:docMk/>
            <pc:sldMk cId="360612586" sldId="975"/>
            <ac:picMk id="7" creationId="{4EB12772-57CB-4E41-9EA2-EF5BFA2C5505}"/>
          </ac:picMkLst>
        </pc:picChg>
        <pc:picChg chg="add del mod">
          <ac:chgData name="Matthias Kovatsch" userId="231a498900bd075a" providerId="LiveId" clId="{D5348FDD-6AE5-4112-89AB-CE9F91902873}" dt="2020-07-26T22:09:51.493" v="8535" actId="478"/>
          <ac:picMkLst>
            <pc:docMk/>
            <pc:sldMk cId="360612586" sldId="975"/>
            <ac:picMk id="21" creationId="{7B454568-425A-452B-A283-F327A5DBFD4A}"/>
          </ac:picMkLst>
        </pc:picChg>
        <pc:picChg chg="add del mod">
          <ac:chgData name="Matthias Kovatsch" userId="231a498900bd075a" providerId="LiveId" clId="{D5348FDD-6AE5-4112-89AB-CE9F91902873}" dt="2020-07-26T22:10:08.228" v="8537" actId="478"/>
          <ac:picMkLst>
            <pc:docMk/>
            <pc:sldMk cId="360612586" sldId="975"/>
            <ac:picMk id="23" creationId="{0606AB47-A34B-4863-9396-2AC50FDD72BB}"/>
          </ac:picMkLst>
        </pc:picChg>
        <pc:picChg chg="add mod">
          <ac:chgData name="Matthias Kovatsch" userId="231a498900bd075a" providerId="LiveId" clId="{D5348FDD-6AE5-4112-89AB-CE9F91902873}" dt="2020-07-26T22:11:44.293" v="8656"/>
          <ac:picMkLst>
            <pc:docMk/>
            <pc:sldMk cId="360612586" sldId="975"/>
            <ac:picMk id="25" creationId="{BB602848-8B22-41E4-868C-EA1FC8104712}"/>
          </ac:picMkLst>
        </pc:picChg>
        <pc:picChg chg="del mod">
          <ac:chgData name="Matthias Kovatsch" userId="231a498900bd075a" providerId="LiveId" clId="{D5348FDD-6AE5-4112-89AB-CE9F91902873}" dt="2020-07-26T18:29:27.481" v="5822" actId="478"/>
          <ac:picMkLst>
            <pc:docMk/>
            <pc:sldMk cId="360612586" sldId="975"/>
            <ac:picMk id="98" creationId="{6AB310F3-61AC-4324-84E5-190D18907921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00" creationId="{E4FAC2E6-4BE7-430F-AC72-4EE92C747A4B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06" creationId="{3B9033AA-7EA0-4C41-919F-7684D5CE7AD0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07" creationId="{764D001C-B1C4-401E-AA19-F9165C1674EF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08" creationId="{DF9CD35E-9D37-477B-81D7-3E66619DCBF9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13" creationId="{4A07B568-504E-4B4A-9D3F-F2619880BE4C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15" creationId="{CE058A1F-4BC6-4C2B-8D18-069050A5F66C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20" creationId="{5777AFAA-1B86-428A-B808-55CDDE417A6B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28" creationId="{2D54C12C-2B6A-4BE7-AA00-2972A9BC241B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30" creationId="{5DCE56A5-7E58-44DC-B714-B4CCD892BDC2}"/>
          </ac:picMkLst>
        </pc:picChg>
        <pc:picChg chg="mod">
          <ac:chgData name="Matthias Kovatsch" userId="231a498900bd075a" providerId="LiveId" clId="{D5348FDD-6AE5-4112-89AB-CE9F91902873}" dt="2020-07-26T21:06:15.077" v="8313" actId="1076"/>
          <ac:picMkLst>
            <pc:docMk/>
            <pc:sldMk cId="360612586" sldId="975"/>
            <ac:picMk id="132" creationId="{78D01489-D9E9-428F-A5B1-9A24C000CA47}"/>
          </ac:picMkLst>
        </pc:picChg>
        <pc:cxnChg chg="add del mod">
          <ac:chgData name="Matthias Kovatsch" userId="231a498900bd075a" providerId="LiveId" clId="{D5348FDD-6AE5-4112-89AB-CE9F91902873}" dt="2020-07-26T21:03:39.521" v="8284" actId="478"/>
          <ac:cxnSpMkLst>
            <pc:docMk/>
            <pc:sldMk cId="360612586" sldId="975"/>
            <ac:cxnSpMk id="18" creationId="{C00DB027-3C1C-4314-A044-FABE8B7F9C3A}"/>
          </ac:cxnSpMkLst>
        </pc:cxnChg>
      </pc:sldChg>
      <pc:sldChg chg="addSp delSp modSp add mod setBg delDesignElem">
        <pc:chgData name="Matthias Kovatsch" userId="231a498900bd075a" providerId="LiveId" clId="{D5348FDD-6AE5-4112-89AB-CE9F91902873}" dt="2020-07-27T03:48:29.255" v="14583"/>
        <pc:sldMkLst>
          <pc:docMk/>
          <pc:sldMk cId="3442557422" sldId="976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442557422" sldId="976"/>
            <ac:spMk id="2" creationId="{ED321765-FB81-4836-9F9A-043A08EC8F70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442557422" sldId="976"/>
            <ac:spMk id="3" creationId="{D2AD1D8B-2D4E-4CDC-BB87-3F69ACE04874}"/>
          </ac:spMkLst>
        </pc:spChg>
        <pc:spChg chg="mod">
          <ac:chgData name="Matthias Kovatsch" userId="231a498900bd075a" providerId="LiveId" clId="{D5348FDD-6AE5-4112-89AB-CE9F91902873}" dt="2020-07-26T19:25:21.076" v="6983" actId="20577"/>
          <ac:spMkLst>
            <pc:docMk/>
            <pc:sldMk cId="3442557422" sldId="976"/>
            <ac:spMk id="4" creationId="{7B72A564-7DEB-4024-A245-8461E2AEC4FA}"/>
          </ac:spMkLst>
        </pc:spChg>
        <pc:spChg chg="mod">
          <ac:chgData name="Matthias Kovatsch" userId="231a498900bd075a" providerId="LiveId" clId="{D5348FDD-6AE5-4112-89AB-CE9F91902873}" dt="2020-07-27T02:43:25.472" v="12342" actId="20577"/>
          <ac:spMkLst>
            <pc:docMk/>
            <pc:sldMk cId="3442557422" sldId="976"/>
            <ac:spMk id="5" creationId="{190CD3EB-6334-4199-990D-1ADDF7279481}"/>
          </ac:spMkLst>
        </pc:spChg>
        <pc:spChg chg="add">
          <ac:chgData name="Matthias Kovatsch" userId="231a498900bd075a" providerId="LiveId" clId="{D5348FDD-6AE5-4112-89AB-CE9F91902873}" dt="2020-07-26T19:24:09.341" v="6898" actId="26606"/>
          <ac:spMkLst>
            <pc:docMk/>
            <pc:sldMk cId="3442557422" sldId="976"/>
            <ac:spMk id="10" creationId="{827B839B-9ADE-406B-8590-F1CAEDED45A1}"/>
          </ac:spMkLst>
        </pc:spChg>
        <pc:spChg chg="add">
          <ac:chgData name="Matthias Kovatsch" userId="231a498900bd075a" providerId="LiveId" clId="{D5348FDD-6AE5-4112-89AB-CE9F91902873}" dt="2020-07-26T19:24:09.341" v="6898" actId="26606"/>
          <ac:spMkLst>
            <pc:docMk/>
            <pc:sldMk cId="3442557422" sldId="976"/>
            <ac:spMk id="12" creationId="{CFE45BF0-46DB-408C-B5F7-7B11716805D4}"/>
          </ac:spMkLst>
        </pc:spChg>
        <pc:spChg chg="add">
          <ac:chgData name="Matthias Kovatsch" userId="231a498900bd075a" providerId="LiveId" clId="{D5348FDD-6AE5-4112-89AB-CE9F91902873}" dt="2020-07-26T19:24:09.341" v="6898" actId="26606"/>
          <ac:spMkLst>
            <pc:docMk/>
            <pc:sldMk cId="3442557422" sldId="976"/>
            <ac:spMk id="14" creationId="{2AEBC8F2-97B1-41B4-93F1-2D289E197FBA}"/>
          </ac:spMkLst>
        </pc:spChg>
        <pc:spChg chg="add">
          <ac:chgData name="Matthias Kovatsch" userId="231a498900bd075a" providerId="LiveId" clId="{D5348FDD-6AE5-4112-89AB-CE9F91902873}" dt="2020-07-26T19:24:09.341" v="6898" actId="26606"/>
          <ac:spMkLst>
            <pc:docMk/>
            <pc:sldMk cId="3442557422" sldId="976"/>
            <ac:spMk id="16" creationId="{472E3A19-F5D5-48FC-BB9C-48C2F68F598B}"/>
          </ac:spMkLst>
        </pc:spChg>
        <pc:spChg chg="del">
          <ac:chgData name="Matthias Kovatsch" userId="231a498900bd075a" providerId="LiveId" clId="{D5348FDD-6AE5-4112-89AB-CE9F91902873}" dt="2020-07-26T19:23:57.233" v="6897"/>
          <ac:spMkLst>
            <pc:docMk/>
            <pc:sldMk cId="3442557422" sldId="976"/>
            <ac:spMk id="17" creationId="{827B839B-9ADE-406B-8590-F1CAEDED45A1}"/>
          </ac:spMkLst>
        </pc:spChg>
        <pc:spChg chg="add">
          <ac:chgData name="Matthias Kovatsch" userId="231a498900bd075a" providerId="LiveId" clId="{D5348FDD-6AE5-4112-89AB-CE9F91902873}" dt="2020-07-26T19:24:09.341" v="6898" actId="26606"/>
          <ac:spMkLst>
            <pc:docMk/>
            <pc:sldMk cId="3442557422" sldId="976"/>
            <ac:spMk id="18" creationId="{7A62E32F-BB65-43A8-8EB5-92346890E549}"/>
          </ac:spMkLst>
        </pc:spChg>
        <pc:spChg chg="add">
          <ac:chgData name="Matthias Kovatsch" userId="231a498900bd075a" providerId="LiveId" clId="{D5348FDD-6AE5-4112-89AB-CE9F91902873}" dt="2020-07-26T19:24:09.341" v="6898" actId="26606"/>
          <ac:spMkLst>
            <pc:docMk/>
            <pc:sldMk cId="3442557422" sldId="976"/>
            <ac:spMk id="20" creationId="{14E91B64-9FCC-451E-AFB4-A827D6329367}"/>
          </ac:spMkLst>
        </pc:spChg>
        <pc:spChg chg="del">
          <ac:chgData name="Matthias Kovatsch" userId="231a498900bd075a" providerId="LiveId" clId="{D5348FDD-6AE5-4112-89AB-CE9F91902873}" dt="2020-07-26T19:23:57.233" v="6897"/>
          <ac:spMkLst>
            <pc:docMk/>
            <pc:sldMk cId="3442557422" sldId="976"/>
            <ac:spMk id="22" creationId="{CFE45BF0-46DB-408C-B5F7-7B11716805D4}"/>
          </ac:spMkLst>
        </pc:spChg>
        <pc:spChg chg="del">
          <ac:chgData name="Matthias Kovatsch" userId="231a498900bd075a" providerId="LiveId" clId="{D5348FDD-6AE5-4112-89AB-CE9F91902873}" dt="2020-07-26T19:23:57.233" v="6897"/>
          <ac:spMkLst>
            <pc:docMk/>
            <pc:sldMk cId="3442557422" sldId="976"/>
            <ac:spMk id="24" creationId="{2AEBC8F2-97B1-41B4-93F1-2D289E197FBA}"/>
          </ac:spMkLst>
        </pc:spChg>
        <pc:spChg chg="del">
          <ac:chgData name="Matthias Kovatsch" userId="231a498900bd075a" providerId="LiveId" clId="{D5348FDD-6AE5-4112-89AB-CE9F91902873}" dt="2020-07-26T19:23:57.233" v="6897"/>
          <ac:spMkLst>
            <pc:docMk/>
            <pc:sldMk cId="3442557422" sldId="976"/>
            <ac:spMk id="26" creationId="{472E3A19-F5D5-48FC-BB9C-48C2F68F598B}"/>
          </ac:spMkLst>
        </pc:spChg>
        <pc:spChg chg="del">
          <ac:chgData name="Matthias Kovatsch" userId="231a498900bd075a" providerId="LiveId" clId="{D5348FDD-6AE5-4112-89AB-CE9F91902873}" dt="2020-07-26T19:23:57.233" v="6897"/>
          <ac:spMkLst>
            <pc:docMk/>
            <pc:sldMk cId="3442557422" sldId="976"/>
            <ac:spMk id="28" creationId="{7A62E32F-BB65-43A8-8EB5-92346890E549}"/>
          </ac:spMkLst>
        </pc:spChg>
        <pc:spChg chg="del">
          <ac:chgData name="Matthias Kovatsch" userId="231a498900bd075a" providerId="LiveId" clId="{D5348FDD-6AE5-4112-89AB-CE9F91902873}" dt="2020-07-26T19:23:57.233" v="6897"/>
          <ac:spMkLst>
            <pc:docMk/>
            <pc:sldMk cId="3442557422" sldId="976"/>
            <ac:spMk id="30" creationId="{14E91B64-9FCC-451E-AFB4-A827D6329367}"/>
          </ac:spMkLst>
        </pc:spChg>
      </pc:sldChg>
      <pc:sldChg chg="addSp delSp modSp add mod setBg delDesignElem">
        <pc:chgData name="Matthias Kovatsch" userId="231a498900bd075a" providerId="LiveId" clId="{D5348FDD-6AE5-4112-89AB-CE9F91902873}" dt="2020-07-27T03:48:29.255" v="14583"/>
        <pc:sldMkLst>
          <pc:docMk/>
          <pc:sldMk cId="2434391901" sldId="977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434391901" sldId="977"/>
            <ac:spMk id="2" creationId="{975D02B3-E45E-4B23-8F07-B9BE59569A2E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434391901" sldId="977"/>
            <ac:spMk id="3" creationId="{C6805FF3-0494-411F-B576-CF2997EF1E57}"/>
          </ac:spMkLst>
        </pc:spChg>
        <pc:spChg chg="mod">
          <ac:chgData name="Matthias Kovatsch" userId="231a498900bd075a" providerId="LiveId" clId="{D5348FDD-6AE5-4112-89AB-CE9F91902873}" dt="2020-07-26T19:57:07.987" v="7175" actId="20577"/>
          <ac:spMkLst>
            <pc:docMk/>
            <pc:sldMk cId="2434391901" sldId="977"/>
            <ac:spMk id="4" creationId="{7B72A564-7DEB-4024-A245-8461E2AEC4FA}"/>
          </ac:spMkLst>
        </pc:spChg>
        <pc:spChg chg="mod">
          <ac:chgData name="Matthias Kovatsch" userId="231a498900bd075a" providerId="LiveId" clId="{D5348FDD-6AE5-4112-89AB-CE9F91902873}" dt="2020-07-27T02:51:10.489" v="12844" actId="20577"/>
          <ac:spMkLst>
            <pc:docMk/>
            <pc:sldMk cId="2434391901" sldId="977"/>
            <ac:spMk id="5" creationId="{190CD3EB-6334-4199-990D-1ADDF7279481}"/>
          </ac:spMkLst>
        </pc:spChg>
        <pc:spChg chg="add">
          <ac:chgData name="Matthias Kovatsch" userId="231a498900bd075a" providerId="LiveId" clId="{D5348FDD-6AE5-4112-89AB-CE9F91902873}" dt="2020-07-26T19:56:43.242" v="7146" actId="26606"/>
          <ac:spMkLst>
            <pc:docMk/>
            <pc:sldMk cId="2434391901" sldId="977"/>
            <ac:spMk id="7" creationId="{827B839B-9ADE-406B-8590-F1CAEDED45A1}"/>
          </ac:spMkLst>
        </pc:spChg>
        <pc:spChg chg="add">
          <ac:chgData name="Matthias Kovatsch" userId="231a498900bd075a" providerId="LiveId" clId="{D5348FDD-6AE5-4112-89AB-CE9F91902873}" dt="2020-07-26T19:56:43.242" v="7146" actId="26606"/>
          <ac:spMkLst>
            <pc:docMk/>
            <pc:sldMk cId="2434391901" sldId="977"/>
            <ac:spMk id="8" creationId="{CFE45BF0-46DB-408C-B5F7-7B11716805D4}"/>
          </ac:spMkLst>
        </pc:spChg>
        <pc:spChg chg="add">
          <ac:chgData name="Matthias Kovatsch" userId="231a498900bd075a" providerId="LiveId" clId="{D5348FDD-6AE5-4112-89AB-CE9F91902873}" dt="2020-07-26T19:56:43.242" v="7146" actId="26606"/>
          <ac:spMkLst>
            <pc:docMk/>
            <pc:sldMk cId="2434391901" sldId="977"/>
            <ac:spMk id="9" creationId="{2AEBC8F2-97B1-41B4-93F1-2D289E197FBA}"/>
          </ac:spMkLst>
        </pc:spChg>
        <pc:spChg chg="del">
          <ac:chgData name="Matthias Kovatsch" userId="231a498900bd075a" providerId="LiveId" clId="{D5348FDD-6AE5-4112-89AB-CE9F91902873}" dt="2020-07-26T19:56:37.862" v="7145"/>
          <ac:spMkLst>
            <pc:docMk/>
            <pc:sldMk cId="2434391901" sldId="977"/>
            <ac:spMk id="10" creationId="{827B839B-9ADE-406B-8590-F1CAEDED45A1}"/>
          </ac:spMkLst>
        </pc:spChg>
        <pc:spChg chg="add">
          <ac:chgData name="Matthias Kovatsch" userId="231a498900bd075a" providerId="LiveId" clId="{D5348FDD-6AE5-4112-89AB-CE9F91902873}" dt="2020-07-26T19:56:43.242" v="7146" actId="26606"/>
          <ac:spMkLst>
            <pc:docMk/>
            <pc:sldMk cId="2434391901" sldId="977"/>
            <ac:spMk id="11" creationId="{472E3A19-F5D5-48FC-BB9C-48C2F68F598B}"/>
          </ac:spMkLst>
        </pc:spChg>
        <pc:spChg chg="del">
          <ac:chgData name="Matthias Kovatsch" userId="231a498900bd075a" providerId="LiveId" clId="{D5348FDD-6AE5-4112-89AB-CE9F91902873}" dt="2020-07-26T19:56:37.862" v="7145"/>
          <ac:spMkLst>
            <pc:docMk/>
            <pc:sldMk cId="2434391901" sldId="977"/>
            <ac:spMk id="12" creationId="{CFE45BF0-46DB-408C-B5F7-7B11716805D4}"/>
          </ac:spMkLst>
        </pc:spChg>
        <pc:spChg chg="add">
          <ac:chgData name="Matthias Kovatsch" userId="231a498900bd075a" providerId="LiveId" clId="{D5348FDD-6AE5-4112-89AB-CE9F91902873}" dt="2020-07-26T19:56:43.242" v="7146" actId="26606"/>
          <ac:spMkLst>
            <pc:docMk/>
            <pc:sldMk cId="2434391901" sldId="977"/>
            <ac:spMk id="13" creationId="{7A62E32F-BB65-43A8-8EB5-92346890E549}"/>
          </ac:spMkLst>
        </pc:spChg>
        <pc:spChg chg="del">
          <ac:chgData name="Matthias Kovatsch" userId="231a498900bd075a" providerId="LiveId" clId="{D5348FDD-6AE5-4112-89AB-CE9F91902873}" dt="2020-07-26T19:56:37.862" v="7145"/>
          <ac:spMkLst>
            <pc:docMk/>
            <pc:sldMk cId="2434391901" sldId="977"/>
            <ac:spMk id="14" creationId="{2AEBC8F2-97B1-41B4-93F1-2D289E197FBA}"/>
          </ac:spMkLst>
        </pc:spChg>
        <pc:spChg chg="add">
          <ac:chgData name="Matthias Kovatsch" userId="231a498900bd075a" providerId="LiveId" clId="{D5348FDD-6AE5-4112-89AB-CE9F91902873}" dt="2020-07-26T19:56:43.242" v="7146" actId="26606"/>
          <ac:spMkLst>
            <pc:docMk/>
            <pc:sldMk cId="2434391901" sldId="977"/>
            <ac:spMk id="15" creationId="{14E91B64-9FCC-451E-AFB4-A827D6329367}"/>
          </ac:spMkLst>
        </pc:spChg>
        <pc:spChg chg="del">
          <ac:chgData name="Matthias Kovatsch" userId="231a498900bd075a" providerId="LiveId" clId="{D5348FDD-6AE5-4112-89AB-CE9F91902873}" dt="2020-07-26T19:56:37.862" v="7145"/>
          <ac:spMkLst>
            <pc:docMk/>
            <pc:sldMk cId="2434391901" sldId="977"/>
            <ac:spMk id="16" creationId="{472E3A19-F5D5-48FC-BB9C-48C2F68F598B}"/>
          </ac:spMkLst>
        </pc:spChg>
        <pc:spChg chg="del">
          <ac:chgData name="Matthias Kovatsch" userId="231a498900bd075a" providerId="LiveId" clId="{D5348FDD-6AE5-4112-89AB-CE9F91902873}" dt="2020-07-26T19:56:37.862" v="7145"/>
          <ac:spMkLst>
            <pc:docMk/>
            <pc:sldMk cId="2434391901" sldId="977"/>
            <ac:spMk id="18" creationId="{7A62E32F-BB65-43A8-8EB5-92346890E549}"/>
          </ac:spMkLst>
        </pc:spChg>
        <pc:spChg chg="del">
          <ac:chgData name="Matthias Kovatsch" userId="231a498900bd075a" providerId="LiveId" clId="{D5348FDD-6AE5-4112-89AB-CE9F91902873}" dt="2020-07-26T19:56:37.862" v="7145"/>
          <ac:spMkLst>
            <pc:docMk/>
            <pc:sldMk cId="2434391901" sldId="977"/>
            <ac:spMk id="20" creationId="{14E91B64-9FCC-451E-AFB4-A827D6329367}"/>
          </ac:spMkLst>
        </pc:spChg>
      </pc:sldChg>
      <pc:sldChg chg="delSp modSp add mod ord">
        <pc:chgData name="Matthias Kovatsch" userId="231a498900bd075a" providerId="LiveId" clId="{D5348FDD-6AE5-4112-89AB-CE9F91902873}" dt="2020-07-27T03:48:29.255" v="14583"/>
        <pc:sldMkLst>
          <pc:docMk/>
          <pc:sldMk cId="780445252" sldId="978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780445252" sldId="978"/>
            <ac:spMk id="2" creationId="{74991B61-224B-469E-A11C-622C2CCA0961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780445252" sldId="978"/>
            <ac:spMk id="3" creationId="{F4CC91E5-31F6-4C20-B254-EBA98158ECEC}"/>
          </ac:spMkLst>
        </pc:spChg>
        <pc:spChg chg="mod">
          <ac:chgData name="Matthias Kovatsch" userId="231a498900bd075a" providerId="LiveId" clId="{D5348FDD-6AE5-4112-89AB-CE9F91902873}" dt="2020-07-27T03:23:19.224" v="13874" actId="20577"/>
          <ac:spMkLst>
            <pc:docMk/>
            <pc:sldMk cId="780445252" sldId="978"/>
            <ac:spMk id="5" creationId="{7132CC36-32AF-45D9-B2C9-B54BD38B6013}"/>
          </ac:spMkLst>
        </pc:spChg>
      </pc:sldChg>
      <pc:sldChg chg="addSp delSp modSp new del mod modClrScheme chgLayout">
        <pc:chgData name="Matthias Kovatsch" userId="231a498900bd075a" providerId="LiveId" clId="{D5348FDD-6AE5-4112-89AB-CE9F91902873}" dt="2020-07-27T04:15:34.595" v="15263" actId="47"/>
        <pc:sldMkLst>
          <pc:docMk/>
          <pc:sldMk cId="2070392607" sldId="979"/>
        </pc:sldMkLst>
        <pc:spChg chg="del mod ord">
          <ac:chgData name="Matthias Kovatsch" userId="231a498900bd075a" providerId="LiveId" clId="{D5348FDD-6AE5-4112-89AB-CE9F91902873}" dt="2020-07-26T19:58:49.846" v="7249" actId="700"/>
          <ac:spMkLst>
            <pc:docMk/>
            <pc:sldMk cId="2070392607" sldId="979"/>
            <ac:spMk id="2" creationId="{A6EF759F-8028-4B58-BE6F-8B1F2F611617}"/>
          </ac:spMkLst>
        </pc:spChg>
        <pc:spChg chg="del mod ord">
          <ac:chgData name="Matthias Kovatsch" userId="231a498900bd075a" providerId="LiveId" clId="{D5348FDD-6AE5-4112-89AB-CE9F91902873}" dt="2020-07-26T19:58:49.846" v="7249" actId="700"/>
          <ac:spMkLst>
            <pc:docMk/>
            <pc:sldMk cId="2070392607" sldId="979"/>
            <ac:spMk id="3" creationId="{30F4F6B4-8166-401F-A56F-32579FB97571}"/>
          </ac:spMkLst>
        </pc:spChg>
        <pc:spChg chg="del">
          <ac:chgData name="Matthias Kovatsch" userId="231a498900bd075a" providerId="LiveId" clId="{D5348FDD-6AE5-4112-89AB-CE9F91902873}" dt="2020-07-26T19:58:49.846" v="7249" actId="700"/>
          <ac:spMkLst>
            <pc:docMk/>
            <pc:sldMk cId="2070392607" sldId="979"/>
            <ac:spMk id="4" creationId="{A1F92D0F-F778-480E-9538-2518C8C16CD9}"/>
          </ac:spMkLst>
        </pc:spChg>
        <pc:spChg chg="add mod ord">
          <ac:chgData name="Matthias Kovatsch" userId="231a498900bd075a" providerId="LiveId" clId="{D5348FDD-6AE5-4112-89AB-CE9F91902873}" dt="2020-07-26T20:05:37.937" v="7352" actId="20577"/>
          <ac:spMkLst>
            <pc:docMk/>
            <pc:sldMk cId="2070392607" sldId="979"/>
            <ac:spMk id="5" creationId="{AA9E7404-89B9-486A-9A40-599FC54C3581}"/>
          </ac:spMkLst>
        </pc:spChg>
        <pc:spChg chg="add del mod ord">
          <ac:chgData name="Matthias Kovatsch" userId="231a498900bd075a" providerId="LiveId" clId="{D5348FDD-6AE5-4112-89AB-CE9F91902873}" dt="2020-07-26T20:04:52.222" v="7308" actId="22"/>
          <ac:spMkLst>
            <pc:docMk/>
            <pc:sldMk cId="2070392607" sldId="979"/>
            <ac:spMk id="6" creationId="{1176B42E-ADC8-405C-A8C3-4BA99EB395DE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070392607" sldId="979"/>
            <ac:spMk id="9" creationId="{E3A9EB1C-241C-47EE-A93A-998355AB2A17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070392607" sldId="979"/>
            <ac:spMk id="10" creationId="{68519C1D-C5C8-43EC-ABF9-AEC81C5DF3C7}"/>
          </ac:spMkLst>
        </pc:spChg>
        <pc:picChg chg="add mod">
          <ac:chgData name="Matthias Kovatsch" userId="231a498900bd075a" providerId="LiveId" clId="{D5348FDD-6AE5-4112-89AB-CE9F91902873}" dt="2020-07-26T20:05:00.870" v="7309" actId="14100"/>
          <ac:picMkLst>
            <pc:docMk/>
            <pc:sldMk cId="2070392607" sldId="979"/>
            <ac:picMk id="8" creationId="{0EDBD06A-3E3C-4FD3-B17E-E00A7899B15E}"/>
          </ac:picMkLst>
        </pc:picChg>
      </pc:sldChg>
      <pc:sldChg chg="delSp modSp add del mod">
        <pc:chgData name="Matthias Kovatsch" userId="231a498900bd075a" providerId="LiveId" clId="{D5348FDD-6AE5-4112-89AB-CE9F91902873}" dt="2020-07-27T04:22:12.738" v="15319" actId="47"/>
        <pc:sldMkLst>
          <pc:docMk/>
          <pc:sldMk cId="1206902117" sldId="980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206902117" sldId="980"/>
            <ac:spMk id="2" creationId="{A15843E6-980A-4B2E-B768-7FD4BEAD451D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206902117" sldId="980"/>
            <ac:spMk id="3" creationId="{9E14F080-B16E-4595-881D-E224A72CB1A1}"/>
          </ac:spMkLst>
        </pc:spChg>
        <pc:spChg chg="mod">
          <ac:chgData name="Matthias Kovatsch" userId="231a498900bd075a" providerId="LiveId" clId="{D5348FDD-6AE5-4112-89AB-CE9F91902873}" dt="2020-07-26T20:02:51.024" v="7287" actId="20577"/>
          <ac:spMkLst>
            <pc:docMk/>
            <pc:sldMk cId="1206902117" sldId="980"/>
            <ac:spMk id="5" creationId="{7132CC36-32AF-45D9-B2C9-B54BD38B6013}"/>
          </ac:spMkLst>
        </pc:spChg>
      </pc:sldChg>
      <pc:sldChg chg="new del">
        <pc:chgData name="Matthias Kovatsch" userId="231a498900bd075a" providerId="LiveId" clId="{D5348FDD-6AE5-4112-89AB-CE9F91902873}" dt="2020-07-26T20:47:36.757" v="8280" actId="47"/>
        <pc:sldMkLst>
          <pc:docMk/>
          <pc:sldMk cId="204795280" sldId="981"/>
        </pc:sldMkLst>
      </pc:sldChg>
      <pc:sldChg chg="addSp delSp modSp mod delAnim modAnim">
        <pc:chgData name="Matthias Kovatsch" userId="231a498900bd075a" providerId="LiveId" clId="{D5348FDD-6AE5-4112-89AB-CE9F91902873}" dt="2020-07-27T03:48:29.255" v="14583"/>
        <pc:sldMkLst>
          <pc:docMk/>
          <pc:sldMk cId="3603327840" sldId="1049"/>
        </pc:sldMkLst>
        <pc:spChg chg="mod">
          <ac:chgData name="Matthias Kovatsch" userId="231a498900bd075a" providerId="LiveId" clId="{D5348FDD-6AE5-4112-89AB-CE9F91902873}" dt="2020-07-26T20:08:16.434" v="7361" actId="6549"/>
          <ac:spMkLst>
            <pc:docMk/>
            <pc:sldMk cId="3603327840" sldId="1049"/>
            <ac:spMk id="2" creationId="{00000000-0000-0000-0000-000000000000}"/>
          </ac:spMkLst>
        </pc:spChg>
        <pc:spChg chg="add">
          <ac:chgData name="Matthias Kovatsch" userId="231a498900bd075a" providerId="LiveId" clId="{D5348FDD-6AE5-4112-89AB-CE9F91902873}" dt="2020-07-26T20:46:17.306" v="8264" actId="22"/>
          <ac:spMkLst>
            <pc:docMk/>
            <pc:sldMk cId="3603327840" sldId="1049"/>
            <ac:spMk id="3" creationId="{566EF476-A122-478D-96FB-3E15D1F748F3}"/>
          </ac:spMkLst>
        </pc:spChg>
        <pc:spChg chg="add">
          <ac:chgData name="Matthias Kovatsch" userId="231a498900bd075a" providerId="LiveId" clId="{D5348FDD-6AE5-4112-89AB-CE9F91902873}" dt="2020-07-26T20:46:17.306" v="8264" actId="22"/>
          <ac:spMkLst>
            <pc:docMk/>
            <pc:sldMk cId="3603327840" sldId="1049"/>
            <ac:spMk id="4" creationId="{F573964B-EC9C-4510-9A11-A6D62D898F3B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603327840" sldId="1049"/>
            <ac:spMk id="6" creationId="{DB2F114C-F94E-43E0-A49A-73EFF8A62635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603327840" sldId="1049"/>
            <ac:spMk id="7" creationId="{E7299E46-305B-442F-99E6-B591957D083F}"/>
          </ac:spMkLst>
        </pc:spChg>
        <pc:spChg chg="mod">
          <ac:chgData name="Matthias Kovatsch" userId="231a498900bd075a" providerId="LiveId" clId="{D5348FDD-6AE5-4112-89AB-CE9F91902873}" dt="2020-07-26T20:35:43.800" v="7813" actId="207"/>
          <ac:spMkLst>
            <pc:docMk/>
            <pc:sldMk cId="3603327840" sldId="1049"/>
            <ac:spMk id="1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5:06.102" v="7512" actId="207"/>
          <ac:spMkLst>
            <pc:docMk/>
            <pc:sldMk cId="3603327840" sldId="1049"/>
            <ac:spMk id="16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2:11.814" v="7501" actId="207"/>
          <ac:spMkLst>
            <pc:docMk/>
            <pc:sldMk cId="3603327840" sldId="1049"/>
            <ac:spMk id="18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09:49.258" v="7366" actId="208"/>
          <ac:spMkLst>
            <pc:docMk/>
            <pc:sldMk cId="3603327840" sldId="1049"/>
            <ac:spMk id="21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09:49.258" v="7366" actId="208"/>
          <ac:spMkLst>
            <pc:docMk/>
            <pc:sldMk cId="3603327840" sldId="1049"/>
            <ac:spMk id="22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20:46:16.339" v="8263" actId="478"/>
          <ac:spMkLst>
            <pc:docMk/>
            <pc:sldMk cId="3603327840" sldId="1049"/>
            <ac:spMk id="24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09:49.258" v="7366" actId="208"/>
          <ac:spMkLst>
            <pc:docMk/>
            <pc:sldMk cId="3603327840" sldId="1049"/>
            <ac:spMk id="2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10:17.173" v="7413" actId="20577"/>
          <ac:spMkLst>
            <pc:docMk/>
            <pc:sldMk cId="3603327840" sldId="1049"/>
            <ac:spMk id="26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08:30.194" v="7363" actId="14100"/>
          <ac:spMkLst>
            <pc:docMk/>
            <pc:sldMk cId="3603327840" sldId="1049"/>
            <ac:spMk id="27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0:46:16.339" v="8263" actId="478"/>
          <ac:spMkLst>
            <pc:docMk/>
            <pc:sldMk cId="3603327840" sldId="1049"/>
            <ac:spMk id="29" creationId="{00000000-0000-0000-0000-000000000000}"/>
          </ac:spMkLst>
        </pc:spChg>
      </pc:sldChg>
      <pc:sldChg chg="addSp delSp modSp mod modTransition modAnim">
        <pc:chgData name="Matthias Kovatsch" userId="231a498900bd075a" providerId="LiveId" clId="{D5348FDD-6AE5-4112-89AB-CE9F91902873}" dt="2020-07-27T03:48:29.255" v="14583"/>
        <pc:sldMkLst>
          <pc:docMk/>
          <pc:sldMk cId="986845361" sldId="1050"/>
        </pc:sldMkLst>
        <pc:spChg chg="mod">
          <ac:chgData name="Matthias Kovatsch" userId="231a498900bd075a" providerId="LiveId" clId="{D5348FDD-6AE5-4112-89AB-CE9F91902873}" dt="2020-07-26T20:29:56.111" v="7613" actId="27636"/>
          <ac:spMkLst>
            <pc:docMk/>
            <pc:sldMk cId="986845361" sldId="1050"/>
            <ac:spMk id="2" creationId="{00000000-0000-0000-0000-000000000000}"/>
          </ac:spMkLst>
        </pc:spChg>
        <pc:spChg chg="add">
          <ac:chgData name="Matthias Kovatsch" userId="231a498900bd075a" providerId="LiveId" clId="{D5348FDD-6AE5-4112-89AB-CE9F91902873}" dt="2020-07-26T20:46:12.886" v="8262" actId="22"/>
          <ac:spMkLst>
            <pc:docMk/>
            <pc:sldMk cId="986845361" sldId="1050"/>
            <ac:spMk id="3" creationId="{E46B9D2E-A279-49EC-8035-53E31EC7F178}"/>
          </ac:spMkLst>
        </pc:spChg>
        <pc:spChg chg="add">
          <ac:chgData name="Matthias Kovatsch" userId="231a498900bd075a" providerId="LiveId" clId="{D5348FDD-6AE5-4112-89AB-CE9F91902873}" dt="2020-07-26T20:46:12.886" v="8262" actId="22"/>
          <ac:spMkLst>
            <pc:docMk/>
            <pc:sldMk cId="986845361" sldId="1050"/>
            <ac:spMk id="4" creationId="{1044F7BE-0B56-4890-9EFE-2F4C5276254C}"/>
          </ac:spMkLst>
        </pc:spChg>
        <pc:spChg chg="add mod">
          <ac:chgData name="Matthias Kovatsch" userId="231a498900bd075a" providerId="LiveId" clId="{D5348FDD-6AE5-4112-89AB-CE9F91902873}" dt="2020-07-27T02:22:59.592" v="11819" actId="164"/>
          <ac:spMkLst>
            <pc:docMk/>
            <pc:sldMk cId="986845361" sldId="1050"/>
            <ac:spMk id="6" creationId="{8124AB12-28E9-4D14-A2C6-0DA3CE43338A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986845361" sldId="1050"/>
            <ac:spMk id="8" creationId="{F670CD1D-1466-4D71-8CAC-422D3D5E7503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986845361" sldId="1050"/>
            <ac:spMk id="9" creationId="{24ED8FF0-F628-4131-AB56-3117883F7182}"/>
          </ac:spMkLst>
        </pc:spChg>
        <pc:spChg chg="mod">
          <ac:chgData name="Matthias Kovatsch" userId="231a498900bd075a" providerId="LiveId" clId="{D5348FDD-6AE5-4112-89AB-CE9F91902873}" dt="2020-07-26T20:35:48.465" v="7814" actId="207"/>
          <ac:spMkLst>
            <pc:docMk/>
            <pc:sldMk cId="986845361" sldId="1050"/>
            <ac:spMk id="1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0:03:41.114" v="9676" actId="1076"/>
          <ac:spMkLst>
            <pc:docMk/>
            <pc:sldMk cId="986845361" sldId="1050"/>
            <ac:spMk id="16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5:19.257" v="7513" actId="207"/>
          <ac:spMkLst>
            <pc:docMk/>
            <pc:sldMk cId="986845361" sldId="1050"/>
            <ac:spMk id="20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47:13.671" v="8270" actId="208"/>
          <ac:spMkLst>
            <pc:docMk/>
            <pc:sldMk cId="986845361" sldId="1050"/>
            <ac:spMk id="21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20:46:11.799" v="8261" actId="478"/>
          <ac:spMkLst>
            <pc:docMk/>
            <pc:sldMk cId="986845361" sldId="1050"/>
            <ac:spMk id="24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47:13.671" v="8270" actId="208"/>
          <ac:spMkLst>
            <pc:docMk/>
            <pc:sldMk cId="986845361" sldId="1050"/>
            <ac:spMk id="2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6:34.813" v="7551" actId="3064"/>
          <ac:spMkLst>
            <pc:docMk/>
            <pc:sldMk cId="986845361" sldId="1050"/>
            <ac:spMk id="27" creationId="{C19098DE-8905-4C7F-8BC2-248E52051439}"/>
          </ac:spMkLst>
        </pc:spChg>
        <pc:spChg chg="mod">
          <ac:chgData name="Matthias Kovatsch" userId="231a498900bd075a" providerId="LiveId" clId="{D5348FDD-6AE5-4112-89AB-CE9F91902873}" dt="2020-07-27T02:22:59.592" v="11819" actId="164"/>
          <ac:spMkLst>
            <pc:docMk/>
            <pc:sldMk cId="986845361" sldId="1050"/>
            <ac:spMk id="28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0:46:11.799" v="8261" actId="478"/>
          <ac:spMkLst>
            <pc:docMk/>
            <pc:sldMk cId="986845361" sldId="1050"/>
            <ac:spMk id="29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2:22:59.592" v="11819" actId="164"/>
          <ac:spMkLst>
            <pc:docMk/>
            <pc:sldMk cId="986845361" sldId="1050"/>
            <ac:spMk id="30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2:22:59.592" v="11819" actId="164"/>
          <ac:spMkLst>
            <pc:docMk/>
            <pc:sldMk cId="986845361" sldId="1050"/>
            <ac:spMk id="3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2:22.969" v="7502" actId="207"/>
          <ac:spMkLst>
            <pc:docMk/>
            <pc:sldMk cId="986845361" sldId="1050"/>
            <ac:spMk id="3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2:29:48.869" v="8929" actId="113"/>
          <ac:spMkLst>
            <pc:docMk/>
            <pc:sldMk cId="986845361" sldId="1050"/>
            <ac:spMk id="3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34:54.873" v="7809" actId="20577"/>
          <ac:spMkLst>
            <pc:docMk/>
            <pc:sldMk cId="986845361" sldId="1050"/>
            <ac:spMk id="36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08:55.616" v="7364" actId="207"/>
          <ac:spMkLst>
            <pc:docMk/>
            <pc:sldMk cId="986845361" sldId="1050"/>
            <ac:spMk id="37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6:48.897" v="7580" actId="1035"/>
          <ac:spMkLst>
            <pc:docMk/>
            <pc:sldMk cId="986845361" sldId="1050"/>
            <ac:spMk id="39" creationId="{38E033C3-ECAA-4A30-A9A1-CA928A72EA02}"/>
          </ac:spMkLst>
        </pc:spChg>
        <pc:spChg chg="mod">
          <ac:chgData name="Matthias Kovatsch" userId="231a498900bd075a" providerId="LiveId" clId="{D5348FDD-6AE5-4112-89AB-CE9F91902873}" dt="2020-07-26T20:26:48.897" v="7580" actId="1035"/>
          <ac:spMkLst>
            <pc:docMk/>
            <pc:sldMk cId="986845361" sldId="1050"/>
            <ac:spMk id="40" creationId="{49142024-8DF9-40B6-9AC7-76B89C3AD729}"/>
          </ac:spMkLst>
        </pc:spChg>
        <pc:spChg chg="mod">
          <ac:chgData name="Matthias Kovatsch" userId="231a498900bd075a" providerId="LiveId" clId="{D5348FDD-6AE5-4112-89AB-CE9F91902873}" dt="2020-07-26T20:26:48.897" v="7580" actId="1035"/>
          <ac:spMkLst>
            <pc:docMk/>
            <pc:sldMk cId="986845361" sldId="1050"/>
            <ac:spMk id="41" creationId="{CEA97CFF-075E-4C48-8847-F39679BC570B}"/>
          </ac:spMkLst>
        </pc:spChg>
        <pc:spChg chg="mod">
          <ac:chgData name="Matthias Kovatsch" userId="231a498900bd075a" providerId="LiveId" clId="{D5348FDD-6AE5-4112-89AB-CE9F91902873}" dt="2020-07-26T20:26:48.897" v="7580" actId="1035"/>
          <ac:spMkLst>
            <pc:docMk/>
            <pc:sldMk cId="986845361" sldId="1050"/>
            <ac:spMk id="42" creationId="{66479F7E-83C1-46C9-AE4D-81F2EAF1261F}"/>
          </ac:spMkLst>
        </pc:spChg>
        <pc:spChg chg="mod">
          <ac:chgData name="Matthias Kovatsch" userId="231a498900bd075a" providerId="LiveId" clId="{D5348FDD-6AE5-4112-89AB-CE9F91902873}" dt="2020-07-27T00:03:14.836" v="9673" actId="255"/>
          <ac:spMkLst>
            <pc:docMk/>
            <pc:sldMk cId="986845361" sldId="1050"/>
            <ac:spMk id="44" creationId="{C5A243BF-B4E1-4429-BC29-2565A0CFCE29}"/>
          </ac:spMkLst>
        </pc:spChg>
        <pc:spChg chg="mod">
          <ac:chgData name="Matthias Kovatsch" userId="231a498900bd075a" providerId="LiveId" clId="{D5348FDD-6AE5-4112-89AB-CE9F91902873}" dt="2020-07-27T00:03:14.836" v="9673" actId="255"/>
          <ac:spMkLst>
            <pc:docMk/>
            <pc:sldMk cId="986845361" sldId="1050"/>
            <ac:spMk id="46" creationId="{8588EC6B-FD5B-4795-BE64-0E88B9284733}"/>
          </ac:spMkLst>
        </pc:spChg>
        <pc:spChg chg="mod">
          <ac:chgData name="Matthias Kovatsch" userId="231a498900bd075a" providerId="LiveId" clId="{D5348FDD-6AE5-4112-89AB-CE9F91902873}" dt="2020-07-27T00:03:14.836" v="9673" actId="255"/>
          <ac:spMkLst>
            <pc:docMk/>
            <pc:sldMk cId="986845361" sldId="1050"/>
            <ac:spMk id="47" creationId="{B428A197-406F-47FF-969A-60C3B7688209}"/>
          </ac:spMkLst>
        </pc:spChg>
        <pc:spChg chg="mod">
          <ac:chgData name="Matthias Kovatsch" userId="231a498900bd075a" providerId="LiveId" clId="{D5348FDD-6AE5-4112-89AB-CE9F91902873}" dt="2020-07-27T00:03:14.836" v="9673" actId="255"/>
          <ac:spMkLst>
            <pc:docMk/>
            <pc:sldMk cId="986845361" sldId="1050"/>
            <ac:spMk id="48" creationId="{4DBFC4B4-6BF9-4186-A8D5-0839C802BFDD}"/>
          </ac:spMkLst>
        </pc:spChg>
        <pc:spChg chg="mod">
          <ac:chgData name="Matthias Kovatsch" userId="231a498900bd075a" providerId="LiveId" clId="{D5348FDD-6AE5-4112-89AB-CE9F91902873}" dt="2020-07-27T00:03:14.836" v="9673" actId="255"/>
          <ac:spMkLst>
            <pc:docMk/>
            <pc:sldMk cId="986845361" sldId="1050"/>
            <ac:spMk id="49" creationId="{67AA9AD8-1D4F-4FF6-8D3E-7A3253152F08}"/>
          </ac:spMkLst>
        </pc:spChg>
        <pc:grpChg chg="add mod ord">
          <ac:chgData name="Matthias Kovatsch" userId="231a498900bd075a" providerId="LiveId" clId="{D5348FDD-6AE5-4112-89AB-CE9F91902873}" dt="2020-07-27T02:23:03.158" v="11820" actId="167"/>
          <ac:grpSpMkLst>
            <pc:docMk/>
            <pc:sldMk cId="986845361" sldId="1050"/>
            <ac:grpSpMk id="7" creationId="{61BC28BC-AC34-43C6-BD4C-FFAF77D0C2A0}"/>
          </ac:grpSpMkLst>
        </pc:grpChg>
        <pc:grpChg chg="add del mod">
          <ac:chgData name="Matthias Kovatsch" userId="231a498900bd075a" providerId="LiveId" clId="{D5348FDD-6AE5-4112-89AB-CE9F91902873}" dt="2020-07-26T20:27:19.258" v="7588" actId="478"/>
          <ac:grpSpMkLst>
            <pc:docMk/>
            <pc:sldMk cId="986845361" sldId="1050"/>
            <ac:grpSpMk id="23" creationId="{88D32707-9670-44E6-A913-289617B4CAB3}"/>
          </ac:grpSpMkLst>
        </pc:grpChg>
        <pc:grpChg chg="mod">
          <ac:chgData name="Matthias Kovatsch" userId="231a498900bd075a" providerId="LiveId" clId="{D5348FDD-6AE5-4112-89AB-CE9F91902873}" dt="2020-07-26T20:25:32.243" v="7515"/>
          <ac:grpSpMkLst>
            <pc:docMk/>
            <pc:sldMk cId="986845361" sldId="1050"/>
            <ac:grpSpMk id="38" creationId="{23AF2EF5-F3A0-41A4-A2CF-5C32BAE61A99}"/>
          </ac:grpSpMkLst>
        </pc:grpChg>
        <pc:grpChg chg="add mod">
          <ac:chgData name="Matthias Kovatsch" userId="231a498900bd075a" providerId="LiveId" clId="{D5348FDD-6AE5-4112-89AB-CE9F91902873}" dt="2020-07-26T20:27:20.131" v="7589"/>
          <ac:grpSpMkLst>
            <pc:docMk/>
            <pc:sldMk cId="986845361" sldId="1050"/>
            <ac:grpSpMk id="43" creationId="{A6431D51-2D92-47A7-86A9-3C78D239611E}"/>
          </ac:grpSpMkLst>
        </pc:grpChg>
        <pc:grpChg chg="mod">
          <ac:chgData name="Matthias Kovatsch" userId="231a498900bd075a" providerId="LiveId" clId="{D5348FDD-6AE5-4112-89AB-CE9F91902873}" dt="2020-07-26T20:27:20.131" v="7589"/>
          <ac:grpSpMkLst>
            <pc:docMk/>
            <pc:sldMk cId="986845361" sldId="1050"/>
            <ac:grpSpMk id="45" creationId="{2F296C55-ACF7-44F8-AAAE-253312715523}"/>
          </ac:grpSpMkLst>
        </pc:grpChg>
        <pc:picChg chg="del">
          <ac:chgData name="Matthias Kovatsch" userId="231a498900bd075a" providerId="LiveId" clId="{D5348FDD-6AE5-4112-89AB-CE9F91902873}" dt="2020-07-26T20:25:24.211" v="7514" actId="478"/>
          <ac:picMkLst>
            <pc:docMk/>
            <pc:sldMk cId="986845361" sldId="1050"/>
            <ac:picMk id="34" creationId="{00000000-0000-0000-0000-000000000000}"/>
          </ac:picMkLst>
        </pc:picChg>
      </pc:sldChg>
      <pc:sldChg chg="addSp delSp modSp mod modTransition">
        <pc:chgData name="Matthias Kovatsch" userId="231a498900bd075a" providerId="LiveId" clId="{D5348FDD-6AE5-4112-89AB-CE9F91902873}" dt="2020-07-27T03:48:29.255" v="14583"/>
        <pc:sldMkLst>
          <pc:docMk/>
          <pc:sldMk cId="2421050056" sldId="1051"/>
        </pc:sldMkLst>
        <pc:spChg chg="mod">
          <ac:chgData name="Matthias Kovatsch" userId="231a498900bd075a" providerId="LiveId" clId="{D5348FDD-6AE5-4112-89AB-CE9F91902873}" dt="2020-07-26T20:29:58.738" v="7615" actId="27636"/>
          <ac:spMkLst>
            <pc:docMk/>
            <pc:sldMk cId="2421050056" sldId="1051"/>
            <ac:spMk id="2" creationId="{00000000-0000-0000-0000-000000000000}"/>
          </ac:spMkLst>
        </pc:spChg>
        <pc:spChg chg="add">
          <ac:chgData name="Matthias Kovatsch" userId="231a498900bd075a" providerId="LiveId" clId="{D5348FDD-6AE5-4112-89AB-CE9F91902873}" dt="2020-07-26T22:30:39.513" v="8931" actId="22"/>
          <ac:spMkLst>
            <pc:docMk/>
            <pc:sldMk cId="2421050056" sldId="1051"/>
            <ac:spMk id="3" creationId="{8DE5B028-5205-4697-BD4C-DF491BFE6D4E}"/>
          </ac:spMkLst>
        </pc:spChg>
        <pc:spChg chg="add">
          <ac:chgData name="Matthias Kovatsch" userId="231a498900bd075a" providerId="LiveId" clId="{D5348FDD-6AE5-4112-89AB-CE9F91902873}" dt="2020-07-26T22:30:39.513" v="8931" actId="22"/>
          <ac:spMkLst>
            <pc:docMk/>
            <pc:sldMk cId="2421050056" sldId="1051"/>
            <ac:spMk id="4" creationId="{E121AACE-2ABF-4594-9A98-DB3AD880A104}"/>
          </ac:spMkLst>
        </pc:spChg>
        <pc:spChg chg="add">
          <ac:chgData name="Matthias Kovatsch" userId="231a498900bd075a" providerId="LiveId" clId="{D5348FDD-6AE5-4112-89AB-CE9F91902873}" dt="2020-07-26T22:30:39.513" v="8931" actId="22"/>
          <ac:spMkLst>
            <pc:docMk/>
            <pc:sldMk cId="2421050056" sldId="1051"/>
            <ac:spMk id="5" creationId="{567040AC-17DC-47B1-ACA5-E7FE5AD409FB}"/>
          </ac:spMkLst>
        </pc:spChg>
        <pc:spChg chg="add">
          <ac:chgData name="Matthias Kovatsch" userId="231a498900bd075a" providerId="LiveId" clId="{D5348FDD-6AE5-4112-89AB-CE9F91902873}" dt="2020-07-26T22:30:39.513" v="8931" actId="22"/>
          <ac:spMkLst>
            <pc:docMk/>
            <pc:sldMk cId="2421050056" sldId="1051"/>
            <ac:spMk id="6" creationId="{DE460BAD-AFAB-4F33-BD21-258E13EDC250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421050056" sldId="1051"/>
            <ac:spMk id="7" creationId="{415C61F3-696F-4AD6-8944-7353046DC407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421050056" sldId="1051"/>
            <ac:spMk id="8" creationId="{73A7ADFD-F7E4-4EFF-BAC7-389E75783072}"/>
          </ac:spMkLst>
        </pc:spChg>
        <pc:spChg chg="mod">
          <ac:chgData name="Matthias Kovatsch" userId="231a498900bd075a" providerId="LiveId" clId="{D5348FDD-6AE5-4112-89AB-CE9F91902873}" dt="2020-07-26T20:35:52.172" v="7815" actId="207"/>
          <ac:spMkLst>
            <pc:docMk/>
            <pc:sldMk cId="2421050056" sldId="1051"/>
            <ac:spMk id="1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4:38.089" v="7509" actId="207"/>
          <ac:spMkLst>
            <pc:docMk/>
            <pc:sldMk cId="2421050056" sldId="1051"/>
            <ac:spMk id="16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7:26.382" v="7590" actId="207"/>
          <ac:spMkLst>
            <pc:docMk/>
            <pc:sldMk cId="2421050056" sldId="1051"/>
            <ac:spMk id="20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47:18.553" v="8271" actId="208"/>
          <ac:spMkLst>
            <pc:docMk/>
            <pc:sldMk cId="2421050056" sldId="1051"/>
            <ac:spMk id="21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46:06.135" v="8260" actId="1035"/>
          <ac:spMkLst>
            <pc:docMk/>
            <pc:sldMk cId="2421050056" sldId="1051"/>
            <ac:spMk id="24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38.596" v="8930" actId="478"/>
          <ac:spMkLst>
            <pc:docMk/>
            <pc:sldMk cId="2421050056" sldId="1051"/>
            <ac:spMk id="28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46:06.135" v="8260" actId="1035"/>
          <ac:spMkLst>
            <pc:docMk/>
            <pc:sldMk cId="2421050056" sldId="1051"/>
            <ac:spMk id="29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38.596" v="8930" actId="478"/>
          <ac:spMkLst>
            <pc:docMk/>
            <pc:sldMk cId="2421050056" sldId="1051"/>
            <ac:spMk id="30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38.596" v="8930" actId="478"/>
          <ac:spMkLst>
            <pc:docMk/>
            <pc:sldMk cId="2421050056" sldId="1051"/>
            <ac:spMk id="3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2:03.681" v="7500" actId="207"/>
          <ac:spMkLst>
            <pc:docMk/>
            <pc:sldMk cId="2421050056" sldId="1051"/>
            <ac:spMk id="33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38.596" v="8930" actId="478"/>
          <ac:spMkLst>
            <pc:docMk/>
            <pc:sldMk cId="2421050056" sldId="1051"/>
            <ac:spMk id="35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35:03.605" v="7810"/>
          <ac:spMkLst>
            <pc:docMk/>
            <pc:sldMk cId="2421050056" sldId="1051"/>
            <ac:spMk id="36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15:17.259" v="7418" actId="207"/>
          <ac:spMkLst>
            <pc:docMk/>
            <pc:sldMk cId="2421050056" sldId="1051"/>
            <ac:spMk id="37" creationId="{00000000-0000-0000-0000-000000000000}"/>
          </ac:spMkLst>
        </pc:spChg>
        <pc:spChg chg="ord">
          <ac:chgData name="Matthias Kovatsch" userId="231a498900bd075a" providerId="LiveId" clId="{D5348FDD-6AE5-4112-89AB-CE9F91902873}" dt="2020-07-27T02:27:48.443" v="11836" actId="166"/>
          <ac:spMkLst>
            <pc:docMk/>
            <pc:sldMk cId="2421050056" sldId="1051"/>
            <ac:spMk id="38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33:04.666" v="7741" actId="20577"/>
          <ac:spMkLst>
            <pc:docMk/>
            <pc:sldMk cId="2421050056" sldId="1051"/>
            <ac:spMk id="39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2:29:07.176" v="11854" actId="478"/>
          <ac:spMkLst>
            <pc:docMk/>
            <pc:sldMk cId="2421050056" sldId="1051"/>
            <ac:spMk id="44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2:29:07.176" v="11854" actId="478"/>
          <ac:spMkLst>
            <pc:docMk/>
            <pc:sldMk cId="2421050056" sldId="1051"/>
            <ac:spMk id="46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2:29:07.176" v="11854" actId="478"/>
          <ac:spMkLst>
            <pc:docMk/>
            <pc:sldMk cId="2421050056" sldId="1051"/>
            <ac:spMk id="47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2:27:57.617" v="11847" actId="1037"/>
          <ac:spMkLst>
            <pc:docMk/>
            <pc:sldMk cId="2421050056" sldId="1051"/>
            <ac:spMk id="48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6:57.265" v="7582"/>
          <ac:spMkLst>
            <pc:docMk/>
            <pc:sldMk cId="2421050056" sldId="1051"/>
            <ac:spMk id="49" creationId="{E4CB48B3-09D7-4455-A18F-B33C224847C9}"/>
          </ac:spMkLst>
        </pc:spChg>
        <pc:spChg chg="mod">
          <ac:chgData name="Matthias Kovatsch" userId="231a498900bd075a" providerId="LiveId" clId="{D5348FDD-6AE5-4112-89AB-CE9F91902873}" dt="2020-07-26T20:26:57.265" v="7582"/>
          <ac:spMkLst>
            <pc:docMk/>
            <pc:sldMk cId="2421050056" sldId="1051"/>
            <ac:spMk id="51" creationId="{51DAF5B7-9219-4F78-9A1B-A940AF657CFC}"/>
          </ac:spMkLst>
        </pc:spChg>
        <pc:spChg chg="mod">
          <ac:chgData name="Matthias Kovatsch" userId="231a498900bd075a" providerId="LiveId" clId="{D5348FDD-6AE5-4112-89AB-CE9F91902873}" dt="2020-07-26T20:26:57.265" v="7582"/>
          <ac:spMkLst>
            <pc:docMk/>
            <pc:sldMk cId="2421050056" sldId="1051"/>
            <ac:spMk id="52" creationId="{30C8166A-12C7-486C-B5F3-DEF3B2CBC77E}"/>
          </ac:spMkLst>
        </pc:spChg>
        <pc:spChg chg="mod">
          <ac:chgData name="Matthias Kovatsch" userId="231a498900bd075a" providerId="LiveId" clId="{D5348FDD-6AE5-4112-89AB-CE9F91902873}" dt="2020-07-26T20:26:57.265" v="7582"/>
          <ac:spMkLst>
            <pc:docMk/>
            <pc:sldMk cId="2421050056" sldId="1051"/>
            <ac:spMk id="53" creationId="{D7DC5256-F1C7-4080-B771-A2B9C56C9392}"/>
          </ac:spMkLst>
        </pc:spChg>
        <pc:spChg chg="mod">
          <ac:chgData name="Matthias Kovatsch" userId="231a498900bd075a" providerId="LiveId" clId="{D5348FDD-6AE5-4112-89AB-CE9F91902873}" dt="2020-07-26T20:26:57.265" v="7582"/>
          <ac:spMkLst>
            <pc:docMk/>
            <pc:sldMk cId="2421050056" sldId="1051"/>
            <ac:spMk id="54" creationId="{A342C99C-D79B-4CAC-8576-12CF4C892B6D}"/>
          </ac:spMkLst>
        </pc:spChg>
        <pc:spChg chg="mod">
          <ac:chgData name="Matthias Kovatsch" userId="231a498900bd075a" providerId="LiveId" clId="{D5348FDD-6AE5-4112-89AB-CE9F91902873}" dt="2020-07-27T00:03:07.435" v="9672" actId="255"/>
          <ac:spMkLst>
            <pc:docMk/>
            <pc:sldMk cId="2421050056" sldId="1051"/>
            <ac:spMk id="56" creationId="{DA03EA4D-24B0-4C37-8305-10DDA27A2B86}"/>
          </ac:spMkLst>
        </pc:spChg>
        <pc:spChg chg="mod">
          <ac:chgData name="Matthias Kovatsch" userId="231a498900bd075a" providerId="LiveId" clId="{D5348FDD-6AE5-4112-89AB-CE9F91902873}" dt="2020-07-27T00:03:07.435" v="9672" actId="255"/>
          <ac:spMkLst>
            <pc:docMk/>
            <pc:sldMk cId="2421050056" sldId="1051"/>
            <ac:spMk id="58" creationId="{ECAAF659-AABE-40BF-ACAB-FCE5DDC1792D}"/>
          </ac:spMkLst>
        </pc:spChg>
        <pc:spChg chg="mod">
          <ac:chgData name="Matthias Kovatsch" userId="231a498900bd075a" providerId="LiveId" clId="{D5348FDD-6AE5-4112-89AB-CE9F91902873}" dt="2020-07-27T00:03:07.435" v="9672" actId="255"/>
          <ac:spMkLst>
            <pc:docMk/>
            <pc:sldMk cId="2421050056" sldId="1051"/>
            <ac:spMk id="59" creationId="{90F5BE00-77D7-428C-9B90-43D01FA1DF17}"/>
          </ac:spMkLst>
        </pc:spChg>
        <pc:spChg chg="mod">
          <ac:chgData name="Matthias Kovatsch" userId="231a498900bd075a" providerId="LiveId" clId="{D5348FDD-6AE5-4112-89AB-CE9F91902873}" dt="2020-07-27T00:03:07.435" v="9672" actId="255"/>
          <ac:spMkLst>
            <pc:docMk/>
            <pc:sldMk cId="2421050056" sldId="1051"/>
            <ac:spMk id="60" creationId="{D91F6DE9-7FE2-4596-AE71-DAEA80D6B798}"/>
          </ac:spMkLst>
        </pc:spChg>
        <pc:spChg chg="mod">
          <ac:chgData name="Matthias Kovatsch" userId="231a498900bd075a" providerId="LiveId" clId="{D5348FDD-6AE5-4112-89AB-CE9F91902873}" dt="2020-07-27T00:03:07.435" v="9672" actId="255"/>
          <ac:spMkLst>
            <pc:docMk/>
            <pc:sldMk cId="2421050056" sldId="1051"/>
            <ac:spMk id="61" creationId="{48A7F625-D446-4871-A736-E105C44E3B25}"/>
          </ac:spMkLst>
        </pc:spChg>
        <pc:grpChg chg="add del mod">
          <ac:chgData name="Matthias Kovatsch" userId="231a498900bd075a" providerId="LiveId" clId="{D5348FDD-6AE5-4112-89AB-CE9F91902873}" dt="2020-07-26T20:27:14.977" v="7586" actId="478"/>
          <ac:grpSpMkLst>
            <pc:docMk/>
            <pc:sldMk cId="2421050056" sldId="1051"/>
            <ac:grpSpMk id="31" creationId="{4A040DD8-6716-4B64-B1FB-92E0620B8B0E}"/>
          </ac:grpSpMkLst>
        </pc:grpChg>
        <pc:grpChg chg="mod">
          <ac:chgData name="Matthias Kovatsch" userId="231a498900bd075a" providerId="LiveId" clId="{D5348FDD-6AE5-4112-89AB-CE9F91902873}" dt="2020-07-26T20:26:57.265" v="7582"/>
          <ac:grpSpMkLst>
            <pc:docMk/>
            <pc:sldMk cId="2421050056" sldId="1051"/>
            <ac:grpSpMk id="50" creationId="{277C0F89-F1C2-43B2-993E-8C4D4D7C08C6}"/>
          </ac:grpSpMkLst>
        </pc:grpChg>
        <pc:grpChg chg="add mod">
          <ac:chgData name="Matthias Kovatsch" userId="231a498900bd075a" providerId="LiveId" clId="{D5348FDD-6AE5-4112-89AB-CE9F91902873}" dt="2020-07-26T20:27:15.880" v="7587"/>
          <ac:grpSpMkLst>
            <pc:docMk/>
            <pc:sldMk cId="2421050056" sldId="1051"/>
            <ac:grpSpMk id="55" creationId="{E95488A0-5811-4C20-8C56-8E83BC405D6F}"/>
          </ac:grpSpMkLst>
        </pc:grpChg>
        <pc:grpChg chg="mod">
          <ac:chgData name="Matthias Kovatsch" userId="231a498900bd075a" providerId="LiveId" clId="{D5348FDD-6AE5-4112-89AB-CE9F91902873}" dt="2020-07-26T20:27:15.880" v="7587"/>
          <ac:grpSpMkLst>
            <pc:docMk/>
            <pc:sldMk cId="2421050056" sldId="1051"/>
            <ac:grpSpMk id="57" creationId="{AB8E299D-3854-4CF1-A676-21EAF1C5BB2F}"/>
          </ac:grpSpMkLst>
        </pc:grpChg>
        <pc:picChg chg="del">
          <ac:chgData name="Matthias Kovatsch" userId="231a498900bd075a" providerId="LiveId" clId="{D5348FDD-6AE5-4112-89AB-CE9F91902873}" dt="2020-07-26T20:26:56.186" v="7581" actId="478"/>
          <ac:picMkLst>
            <pc:docMk/>
            <pc:sldMk cId="2421050056" sldId="1051"/>
            <ac:picMk id="34" creationId="{00000000-0000-0000-0000-000000000000}"/>
          </ac:picMkLst>
        </pc:picChg>
      </pc:sldChg>
      <pc:sldChg chg="addSp delSp modSp mod modTransition">
        <pc:chgData name="Matthias Kovatsch" userId="231a498900bd075a" providerId="LiveId" clId="{D5348FDD-6AE5-4112-89AB-CE9F91902873}" dt="2020-07-27T03:48:29.255" v="14583"/>
        <pc:sldMkLst>
          <pc:docMk/>
          <pc:sldMk cId="3109978406" sldId="1052"/>
        </pc:sldMkLst>
        <pc:spChg chg="mod">
          <ac:chgData name="Matthias Kovatsch" userId="231a498900bd075a" providerId="LiveId" clId="{D5348FDD-6AE5-4112-89AB-CE9F91902873}" dt="2020-07-26T20:30:01.562" v="7617" actId="27636"/>
          <ac:spMkLst>
            <pc:docMk/>
            <pc:sldMk cId="3109978406" sldId="1052"/>
            <ac:spMk id="2" creationId="{00000000-0000-0000-0000-000000000000}"/>
          </ac:spMkLst>
        </pc:spChg>
        <pc:spChg chg="add">
          <ac:chgData name="Matthias Kovatsch" userId="231a498900bd075a" providerId="LiveId" clId="{D5348FDD-6AE5-4112-89AB-CE9F91902873}" dt="2020-07-26T22:30:43.624" v="8933" actId="22"/>
          <ac:spMkLst>
            <pc:docMk/>
            <pc:sldMk cId="3109978406" sldId="1052"/>
            <ac:spMk id="3" creationId="{223FCF93-DE78-4CA7-AFA9-72687E9B616E}"/>
          </ac:spMkLst>
        </pc:spChg>
        <pc:spChg chg="add">
          <ac:chgData name="Matthias Kovatsch" userId="231a498900bd075a" providerId="LiveId" clId="{D5348FDD-6AE5-4112-89AB-CE9F91902873}" dt="2020-07-26T22:30:43.624" v="8933" actId="22"/>
          <ac:spMkLst>
            <pc:docMk/>
            <pc:sldMk cId="3109978406" sldId="1052"/>
            <ac:spMk id="4" creationId="{9F6F0E0E-FF7F-438D-99EC-F55B9FEE5BBE}"/>
          </ac:spMkLst>
        </pc:spChg>
        <pc:spChg chg="add">
          <ac:chgData name="Matthias Kovatsch" userId="231a498900bd075a" providerId="LiveId" clId="{D5348FDD-6AE5-4112-89AB-CE9F91902873}" dt="2020-07-26T22:30:43.624" v="8933" actId="22"/>
          <ac:spMkLst>
            <pc:docMk/>
            <pc:sldMk cId="3109978406" sldId="1052"/>
            <ac:spMk id="5" creationId="{434DAB47-7407-4C7C-83A7-7F40881E0337}"/>
          </ac:spMkLst>
        </pc:spChg>
        <pc:spChg chg="add">
          <ac:chgData name="Matthias Kovatsch" userId="231a498900bd075a" providerId="LiveId" clId="{D5348FDD-6AE5-4112-89AB-CE9F91902873}" dt="2020-07-26T22:30:43.624" v="8933" actId="22"/>
          <ac:spMkLst>
            <pc:docMk/>
            <pc:sldMk cId="3109978406" sldId="1052"/>
            <ac:spMk id="6" creationId="{CA3D2D11-42E7-4562-83A5-32C8C4F1B68F}"/>
          </ac:spMkLst>
        </pc:spChg>
        <pc:spChg chg="add">
          <ac:chgData name="Matthias Kovatsch" userId="231a498900bd075a" providerId="LiveId" clId="{D5348FDD-6AE5-4112-89AB-CE9F91902873}" dt="2020-07-27T02:28:07.987" v="11849" actId="22"/>
          <ac:spMkLst>
            <pc:docMk/>
            <pc:sldMk cId="3109978406" sldId="1052"/>
            <ac:spMk id="7" creationId="{9A7A55CC-80C4-4322-8C33-C326A590FFCA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109978406" sldId="1052"/>
            <ac:spMk id="8" creationId="{ED216BC8-07F6-4A2F-9C3E-5233699C2C4C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109978406" sldId="1052"/>
            <ac:spMk id="9" creationId="{C823E2E1-22E4-4BCC-8289-C977C68C28B1}"/>
          </ac:spMkLst>
        </pc:spChg>
        <pc:spChg chg="mod">
          <ac:chgData name="Matthias Kovatsch" userId="231a498900bd075a" providerId="LiveId" clId="{D5348FDD-6AE5-4112-89AB-CE9F91902873}" dt="2020-07-26T20:35:56.292" v="7816" actId="207"/>
          <ac:spMkLst>
            <pc:docMk/>
            <pc:sldMk cId="3109978406" sldId="1052"/>
            <ac:spMk id="15" creationId="{00000000-0000-0000-0000-000000000000}"/>
          </ac:spMkLst>
        </pc:spChg>
        <pc:spChg chg="ord">
          <ac:chgData name="Matthias Kovatsch" userId="231a498900bd075a" providerId="LiveId" clId="{D5348FDD-6AE5-4112-89AB-CE9F91902873}" dt="2020-07-27T02:28:14.929" v="11850" actId="166"/>
          <ac:spMkLst>
            <pc:docMk/>
            <pc:sldMk cId="3109978406" sldId="1052"/>
            <ac:spMk id="19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20:29:38.643" v="7610" actId="478"/>
          <ac:spMkLst>
            <pc:docMk/>
            <pc:sldMk cId="3109978406" sldId="1052"/>
            <ac:spMk id="30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20:29:38.643" v="7610" actId="478"/>
          <ac:spMkLst>
            <pc:docMk/>
            <pc:sldMk cId="3109978406" sldId="1052"/>
            <ac:spMk id="31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20:29:38.643" v="7610" actId="478"/>
          <ac:spMkLst>
            <pc:docMk/>
            <pc:sldMk cId="3109978406" sldId="1052"/>
            <ac:spMk id="3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0:03:01.572" v="9671" actId="255"/>
          <ac:spMkLst>
            <pc:docMk/>
            <pc:sldMk cId="3109978406" sldId="1052"/>
            <ac:spMk id="34" creationId="{2A84E33A-3A56-473C-BF5F-C7D21AC77296}"/>
          </ac:spMkLst>
        </pc:spChg>
        <pc:spChg chg="mod">
          <ac:chgData name="Matthias Kovatsch" userId="231a498900bd075a" providerId="LiveId" clId="{D5348FDD-6AE5-4112-89AB-CE9F91902873}" dt="2020-07-26T20:27:30.738" v="7591" actId="207"/>
          <ac:spMkLst>
            <pc:docMk/>
            <pc:sldMk cId="3109978406" sldId="1052"/>
            <ac:spMk id="36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42.829" v="8932" actId="478"/>
          <ac:spMkLst>
            <pc:docMk/>
            <pc:sldMk cId="3109978406" sldId="1052"/>
            <ac:spMk id="37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42.829" v="8932" actId="478"/>
          <ac:spMkLst>
            <pc:docMk/>
            <pc:sldMk cId="3109978406" sldId="1052"/>
            <ac:spMk id="38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42.829" v="8932" actId="478"/>
          <ac:spMkLst>
            <pc:docMk/>
            <pc:sldMk cId="3109978406" sldId="1052"/>
            <ac:spMk id="39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1:59.046" v="7499" actId="207"/>
          <ac:spMkLst>
            <pc:docMk/>
            <pc:sldMk cId="3109978406" sldId="1052"/>
            <ac:spMk id="40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42.829" v="8932" actId="478"/>
          <ac:spMkLst>
            <pc:docMk/>
            <pc:sldMk cId="3109978406" sldId="1052"/>
            <ac:spMk id="4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35:06.456" v="7811"/>
          <ac:spMkLst>
            <pc:docMk/>
            <pc:sldMk cId="3109978406" sldId="1052"/>
            <ac:spMk id="4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15:20.694" v="7419" actId="207"/>
          <ac:spMkLst>
            <pc:docMk/>
            <pc:sldMk cId="3109978406" sldId="1052"/>
            <ac:spMk id="44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0:03:01.572" v="9671" actId="255"/>
          <ac:spMkLst>
            <pc:docMk/>
            <pc:sldMk cId="3109978406" sldId="1052"/>
            <ac:spMk id="46" creationId="{E4A8EF98-BB2F-4C8D-BEF3-711851F06DED}"/>
          </ac:spMkLst>
        </pc:spChg>
        <pc:spChg chg="mod">
          <ac:chgData name="Matthias Kovatsch" userId="231a498900bd075a" providerId="LiveId" clId="{D5348FDD-6AE5-4112-89AB-CE9F91902873}" dt="2020-07-27T00:03:01.572" v="9671" actId="255"/>
          <ac:spMkLst>
            <pc:docMk/>
            <pc:sldMk cId="3109978406" sldId="1052"/>
            <ac:spMk id="47" creationId="{7CC72518-13EE-496E-BD56-113DB6EFE62A}"/>
          </ac:spMkLst>
        </pc:spChg>
        <pc:spChg chg="mod">
          <ac:chgData name="Matthias Kovatsch" userId="231a498900bd075a" providerId="LiveId" clId="{D5348FDD-6AE5-4112-89AB-CE9F91902873}" dt="2020-07-27T00:03:01.572" v="9671" actId="255"/>
          <ac:spMkLst>
            <pc:docMk/>
            <pc:sldMk cId="3109978406" sldId="1052"/>
            <ac:spMk id="48" creationId="{AF85E064-9BD1-4FF9-A5FB-3BD90AC27FC1}"/>
          </ac:spMkLst>
        </pc:spChg>
        <pc:spChg chg="mod">
          <ac:chgData name="Matthias Kovatsch" userId="231a498900bd075a" providerId="LiveId" clId="{D5348FDD-6AE5-4112-89AB-CE9F91902873}" dt="2020-07-27T00:03:01.572" v="9671" actId="255"/>
          <ac:spMkLst>
            <pc:docMk/>
            <pc:sldMk cId="3109978406" sldId="1052"/>
            <ac:spMk id="49" creationId="{2D5065EB-05A3-4AFF-A815-96714572F33E}"/>
          </ac:spMkLst>
        </pc:spChg>
        <pc:spChg chg="mod">
          <ac:chgData name="Matthias Kovatsch" userId="231a498900bd075a" providerId="LiveId" clId="{D5348FDD-6AE5-4112-89AB-CE9F91902873}" dt="2020-07-26T20:45:28.912" v="8230"/>
          <ac:spMkLst>
            <pc:docMk/>
            <pc:sldMk cId="3109978406" sldId="1052"/>
            <ac:spMk id="5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4:29.469" v="7507" actId="207"/>
          <ac:spMkLst>
            <pc:docMk/>
            <pc:sldMk cId="3109978406" sldId="1052"/>
            <ac:spMk id="54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36:29.561" v="7825" actId="20577"/>
          <ac:spMkLst>
            <pc:docMk/>
            <pc:sldMk cId="3109978406" sldId="1052"/>
            <ac:spMk id="59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33:15.492" v="7742"/>
          <ac:spMkLst>
            <pc:docMk/>
            <pc:sldMk cId="3109978406" sldId="1052"/>
            <ac:spMk id="61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2:29:14.007" v="11855" actId="478"/>
          <ac:spMkLst>
            <pc:docMk/>
            <pc:sldMk cId="3109978406" sldId="1052"/>
            <ac:spMk id="67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2:29:14.007" v="11855" actId="478"/>
          <ac:spMkLst>
            <pc:docMk/>
            <pc:sldMk cId="3109978406" sldId="1052"/>
            <ac:spMk id="68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2:29:14.007" v="11855" actId="478"/>
          <ac:spMkLst>
            <pc:docMk/>
            <pc:sldMk cId="3109978406" sldId="1052"/>
            <ac:spMk id="69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7T02:28:07.656" v="11848" actId="478"/>
          <ac:spMkLst>
            <pc:docMk/>
            <pc:sldMk cId="3109978406" sldId="1052"/>
            <ac:spMk id="70" creationId="{00000000-0000-0000-0000-000000000000}"/>
          </ac:spMkLst>
        </pc:spChg>
        <pc:grpChg chg="add mod">
          <ac:chgData name="Matthias Kovatsch" userId="231a498900bd075a" providerId="LiveId" clId="{D5348FDD-6AE5-4112-89AB-CE9F91902873}" dt="2020-07-26T20:27:06.060" v="7585" actId="1076"/>
          <ac:grpSpMkLst>
            <pc:docMk/>
            <pc:sldMk cId="3109978406" sldId="1052"/>
            <ac:grpSpMk id="33" creationId="{F55BC95D-C17B-4AB1-9A4A-6B2A2E8FB18B}"/>
          </ac:grpSpMkLst>
        </pc:grpChg>
        <pc:grpChg chg="mod">
          <ac:chgData name="Matthias Kovatsch" userId="231a498900bd075a" providerId="LiveId" clId="{D5348FDD-6AE5-4112-89AB-CE9F91902873}" dt="2020-07-26T20:27:01.984" v="7584"/>
          <ac:grpSpMkLst>
            <pc:docMk/>
            <pc:sldMk cId="3109978406" sldId="1052"/>
            <ac:grpSpMk id="45" creationId="{F8563FE4-201E-476E-8B3C-BB7266160F58}"/>
          </ac:grpSpMkLst>
        </pc:grpChg>
        <pc:picChg chg="del">
          <ac:chgData name="Matthias Kovatsch" userId="231a498900bd075a" providerId="LiveId" clId="{D5348FDD-6AE5-4112-89AB-CE9F91902873}" dt="2020-07-26T20:27:00.970" v="7583" actId="478"/>
          <ac:picMkLst>
            <pc:docMk/>
            <pc:sldMk cId="3109978406" sldId="1052"/>
            <ac:picMk id="41" creationId="{00000000-0000-0000-0000-000000000000}"/>
          </ac:picMkLst>
        </pc:picChg>
      </pc:sldChg>
      <pc:sldChg chg="addSp delSp modSp mod modTransition">
        <pc:chgData name="Matthias Kovatsch" userId="231a498900bd075a" providerId="LiveId" clId="{D5348FDD-6AE5-4112-89AB-CE9F91902873}" dt="2020-07-27T03:48:29.255" v="14583"/>
        <pc:sldMkLst>
          <pc:docMk/>
          <pc:sldMk cId="2642954985" sldId="1053"/>
        </pc:sldMkLst>
        <pc:spChg chg="mod">
          <ac:chgData name="Matthias Kovatsch" userId="231a498900bd075a" providerId="LiveId" clId="{D5348FDD-6AE5-4112-89AB-CE9F91902873}" dt="2020-07-26T20:30:05.740" v="7618"/>
          <ac:spMkLst>
            <pc:docMk/>
            <pc:sldMk cId="2642954985" sldId="1053"/>
            <ac:spMk id="2" creationId="{00000000-0000-0000-0000-000000000000}"/>
          </ac:spMkLst>
        </pc:spChg>
        <pc:spChg chg="add del">
          <ac:chgData name="Matthias Kovatsch" userId="231a498900bd075a" providerId="LiveId" clId="{D5348FDD-6AE5-4112-89AB-CE9F91902873}" dt="2020-07-26T20:36:38.009" v="7826" actId="21"/>
          <ac:spMkLst>
            <pc:docMk/>
            <pc:sldMk cId="2642954985" sldId="1053"/>
            <ac:spMk id="3" creationId="{478F58FC-E391-4355-9FB4-71640EEA1A3C}"/>
          </ac:spMkLst>
        </pc:spChg>
        <pc:spChg chg="add ord">
          <ac:chgData name="Matthias Kovatsch" userId="231a498900bd075a" providerId="LiveId" clId="{D5348FDD-6AE5-4112-89AB-CE9F91902873}" dt="2020-07-27T02:28:28.847" v="11853" actId="166"/>
          <ac:spMkLst>
            <pc:docMk/>
            <pc:sldMk cId="2642954985" sldId="1053"/>
            <ac:spMk id="4" creationId="{5228F1FF-0E39-4C1B-8F7E-972132529E3C}"/>
          </ac:spMkLst>
        </pc:spChg>
        <pc:spChg chg="add">
          <ac:chgData name="Matthias Kovatsch" userId="231a498900bd075a" providerId="LiveId" clId="{D5348FDD-6AE5-4112-89AB-CE9F91902873}" dt="2020-07-26T22:30:49.592" v="8935" actId="22"/>
          <ac:spMkLst>
            <pc:docMk/>
            <pc:sldMk cId="2642954985" sldId="1053"/>
            <ac:spMk id="5" creationId="{0E10FEAA-5FBC-462D-BB0A-7EC7B9F83268}"/>
          </ac:spMkLst>
        </pc:spChg>
        <pc:spChg chg="add">
          <ac:chgData name="Matthias Kovatsch" userId="231a498900bd075a" providerId="LiveId" clId="{D5348FDD-6AE5-4112-89AB-CE9F91902873}" dt="2020-07-26T22:30:49.592" v="8935" actId="22"/>
          <ac:spMkLst>
            <pc:docMk/>
            <pc:sldMk cId="2642954985" sldId="1053"/>
            <ac:spMk id="6" creationId="{486E6F1C-79FB-4518-A980-DD87D88EADD1}"/>
          </ac:spMkLst>
        </pc:spChg>
        <pc:spChg chg="add">
          <ac:chgData name="Matthias Kovatsch" userId="231a498900bd075a" providerId="LiveId" clId="{D5348FDD-6AE5-4112-89AB-CE9F91902873}" dt="2020-07-26T22:30:49.592" v="8935" actId="22"/>
          <ac:spMkLst>
            <pc:docMk/>
            <pc:sldMk cId="2642954985" sldId="1053"/>
            <ac:spMk id="7" creationId="{DF159044-F4BC-4558-BC9B-D6FA3F059124}"/>
          </ac:spMkLst>
        </pc:spChg>
        <pc:spChg chg="add">
          <ac:chgData name="Matthias Kovatsch" userId="231a498900bd075a" providerId="LiveId" clId="{D5348FDD-6AE5-4112-89AB-CE9F91902873}" dt="2020-07-26T22:30:49.592" v="8935" actId="22"/>
          <ac:spMkLst>
            <pc:docMk/>
            <pc:sldMk cId="2642954985" sldId="1053"/>
            <ac:spMk id="8" creationId="{B75ED101-A5B0-4B8A-9325-31F3F81EE3FB}"/>
          </ac:spMkLst>
        </pc:spChg>
        <pc:spChg chg="add">
          <ac:chgData name="Matthias Kovatsch" userId="231a498900bd075a" providerId="LiveId" clId="{D5348FDD-6AE5-4112-89AB-CE9F91902873}" dt="2020-07-27T02:28:18.648" v="11852" actId="22"/>
          <ac:spMkLst>
            <pc:docMk/>
            <pc:sldMk cId="2642954985" sldId="1053"/>
            <ac:spMk id="9" creationId="{FC8ECECD-7987-4B84-A694-5CC6E8033DDF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642954985" sldId="1053"/>
            <ac:spMk id="10" creationId="{DB2C2BC8-D7B5-4F8D-B685-58771F5D2566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642954985" sldId="1053"/>
            <ac:spMk id="11" creationId="{DB960002-B30E-4547-94D4-CB8B209B87BC}"/>
          </ac:spMkLst>
        </pc:spChg>
        <pc:spChg chg="mod">
          <ac:chgData name="Matthias Kovatsch" userId="231a498900bd075a" providerId="LiveId" clId="{D5348FDD-6AE5-4112-89AB-CE9F91902873}" dt="2020-07-26T20:36:00.046" v="7817" actId="207"/>
          <ac:spMkLst>
            <pc:docMk/>
            <pc:sldMk cId="2642954985" sldId="1053"/>
            <ac:spMk id="15" creationId="{00000000-0000-0000-0000-000000000000}"/>
          </ac:spMkLst>
        </pc:spChg>
        <pc:spChg chg="ord">
          <ac:chgData name="Matthias Kovatsch" userId="231a498900bd075a" providerId="LiveId" clId="{D5348FDD-6AE5-4112-89AB-CE9F91902873}" dt="2020-07-27T02:28:28.847" v="11853" actId="166"/>
          <ac:spMkLst>
            <pc:docMk/>
            <pc:sldMk cId="2642954985" sldId="1053"/>
            <ac:spMk id="19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20:29:44.530" v="7611" actId="478"/>
          <ac:spMkLst>
            <pc:docMk/>
            <pc:sldMk cId="2642954985" sldId="1053"/>
            <ac:spMk id="30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20:29:44.530" v="7611" actId="478"/>
          <ac:spMkLst>
            <pc:docMk/>
            <pc:sldMk cId="2642954985" sldId="1053"/>
            <ac:spMk id="31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20:29:44.530" v="7611" actId="478"/>
          <ac:spMkLst>
            <pc:docMk/>
            <pc:sldMk cId="2642954985" sldId="1053"/>
            <ac:spMk id="32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6T20:22:33.124" v="7503" actId="21"/>
          <ac:spMkLst>
            <pc:docMk/>
            <pc:sldMk cId="2642954985" sldId="1053"/>
            <ac:spMk id="33" creationId="{00000000-0000-0000-0000-000000000000}"/>
          </ac:spMkLst>
        </pc:spChg>
        <pc:spChg chg="mod ord">
          <ac:chgData name="Matthias Kovatsch" userId="231a498900bd075a" providerId="LiveId" clId="{D5348FDD-6AE5-4112-89AB-CE9F91902873}" dt="2020-07-27T00:02:54.901" v="9670" actId="255"/>
          <ac:spMkLst>
            <pc:docMk/>
            <pc:sldMk cId="2642954985" sldId="1053"/>
            <ac:spMk id="34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7:35.385" v="7592" actId="207"/>
          <ac:spMkLst>
            <pc:docMk/>
            <pc:sldMk cId="2642954985" sldId="1053"/>
            <ac:spMk id="36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48.700" v="8934" actId="478"/>
          <ac:spMkLst>
            <pc:docMk/>
            <pc:sldMk cId="2642954985" sldId="1053"/>
            <ac:spMk id="37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48.700" v="8934" actId="478"/>
          <ac:spMkLst>
            <pc:docMk/>
            <pc:sldMk cId="2642954985" sldId="1053"/>
            <ac:spMk id="38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48.700" v="8934" actId="478"/>
          <ac:spMkLst>
            <pc:docMk/>
            <pc:sldMk cId="2642954985" sldId="1053"/>
            <ac:spMk id="39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2:35.104" v="7504" actId="207"/>
          <ac:spMkLst>
            <pc:docMk/>
            <pc:sldMk cId="2642954985" sldId="1053"/>
            <ac:spMk id="40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6T22:30:48.700" v="8934" actId="478"/>
          <ac:spMkLst>
            <pc:docMk/>
            <pc:sldMk cId="2642954985" sldId="1053"/>
            <ac:spMk id="42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35:08.734" v="7812"/>
          <ac:spMkLst>
            <pc:docMk/>
            <pc:sldMk cId="2642954985" sldId="1053"/>
            <ac:spMk id="4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15:36.894" v="7420" actId="207"/>
          <ac:spMkLst>
            <pc:docMk/>
            <pc:sldMk cId="2642954985" sldId="1053"/>
            <ac:spMk id="44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0:02:54.901" v="9670" actId="255"/>
          <ac:spMkLst>
            <pc:docMk/>
            <pc:sldMk cId="2642954985" sldId="1053"/>
            <ac:spMk id="47" creationId="{A078DCD3-4BB0-4C46-879B-F1FB73792113}"/>
          </ac:spMkLst>
        </pc:spChg>
        <pc:spChg chg="mod">
          <ac:chgData name="Matthias Kovatsch" userId="231a498900bd075a" providerId="LiveId" clId="{D5348FDD-6AE5-4112-89AB-CE9F91902873}" dt="2020-07-27T00:02:54.901" v="9670" actId="255"/>
          <ac:spMkLst>
            <pc:docMk/>
            <pc:sldMk cId="2642954985" sldId="1053"/>
            <ac:spMk id="49" creationId="{AFC22583-2F12-41F9-94EE-BCDD0B7B1CB1}"/>
          </ac:spMkLst>
        </pc:spChg>
        <pc:spChg chg="mod">
          <ac:chgData name="Matthias Kovatsch" userId="231a498900bd075a" providerId="LiveId" clId="{D5348FDD-6AE5-4112-89AB-CE9F91902873}" dt="2020-07-27T00:02:54.901" v="9670" actId="255"/>
          <ac:spMkLst>
            <pc:docMk/>
            <pc:sldMk cId="2642954985" sldId="1053"/>
            <ac:spMk id="50" creationId="{B77D3787-FB8A-43F8-8F58-15A7AA9393C4}"/>
          </ac:spMkLst>
        </pc:spChg>
        <pc:spChg chg="mod">
          <ac:chgData name="Matthias Kovatsch" userId="231a498900bd075a" providerId="LiveId" clId="{D5348FDD-6AE5-4112-89AB-CE9F91902873}" dt="2020-07-27T00:02:54.901" v="9670" actId="255"/>
          <ac:spMkLst>
            <pc:docMk/>
            <pc:sldMk cId="2642954985" sldId="1053"/>
            <ac:spMk id="51" creationId="{4273E46A-8481-44B9-9F9D-EE037B2ACF38}"/>
          </ac:spMkLst>
        </pc:spChg>
        <pc:spChg chg="mod">
          <ac:chgData name="Matthias Kovatsch" userId="231a498900bd075a" providerId="LiveId" clId="{D5348FDD-6AE5-4112-89AB-CE9F91902873}" dt="2020-07-27T00:02:54.901" v="9670" actId="255"/>
          <ac:spMkLst>
            <pc:docMk/>
            <pc:sldMk cId="2642954985" sldId="1053"/>
            <ac:spMk id="52" creationId="{78DD95AF-0EE4-4D18-B624-D8373328CEC5}"/>
          </ac:spMkLst>
        </pc:spChg>
        <pc:spChg chg="mod">
          <ac:chgData name="Matthias Kovatsch" userId="231a498900bd075a" providerId="LiveId" clId="{D5348FDD-6AE5-4112-89AB-CE9F91902873}" dt="2020-07-26T20:45:34.863" v="8231"/>
          <ac:spMkLst>
            <pc:docMk/>
            <pc:sldMk cId="2642954985" sldId="1053"/>
            <ac:spMk id="5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24:25.525" v="7506" actId="207"/>
          <ac:spMkLst>
            <pc:docMk/>
            <pc:sldMk cId="2642954985" sldId="1053"/>
            <ac:spMk id="54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36:42.354" v="7834" actId="20577"/>
          <ac:spMkLst>
            <pc:docMk/>
            <pc:sldMk cId="2642954985" sldId="1053"/>
            <ac:spMk id="59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6T20:33:18.390" v="7743"/>
          <ac:spMkLst>
            <pc:docMk/>
            <pc:sldMk cId="2642954985" sldId="1053"/>
            <ac:spMk id="61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2:29:18.728" v="11856" actId="478"/>
          <ac:spMkLst>
            <pc:docMk/>
            <pc:sldMk cId="2642954985" sldId="1053"/>
            <ac:spMk id="67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2:29:18.728" v="11856" actId="478"/>
          <ac:spMkLst>
            <pc:docMk/>
            <pc:sldMk cId="2642954985" sldId="1053"/>
            <ac:spMk id="68" creationId="{00000000-0000-0000-0000-000000000000}"/>
          </ac:spMkLst>
        </pc:spChg>
        <pc:spChg chg="del">
          <ac:chgData name="Matthias Kovatsch" userId="231a498900bd075a" providerId="LiveId" clId="{D5348FDD-6AE5-4112-89AB-CE9F91902873}" dt="2020-07-27T02:29:18.728" v="11856" actId="478"/>
          <ac:spMkLst>
            <pc:docMk/>
            <pc:sldMk cId="2642954985" sldId="1053"/>
            <ac:spMk id="69" creationId="{00000000-0000-0000-0000-000000000000}"/>
          </ac:spMkLst>
        </pc:spChg>
        <pc:spChg chg="del mod">
          <ac:chgData name="Matthias Kovatsch" userId="231a498900bd075a" providerId="LiveId" clId="{D5348FDD-6AE5-4112-89AB-CE9F91902873}" dt="2020-07-27T02:28:18.209" v="11851" actId="478"/>
          <ac:spMkLst>
            <pc:docMk/>
            <pc:sldMk cId="2642954985" sldId="1053"/>
            <ac:spMk id="70" creationId="{00000000-0000-0000-0000-000000000000}"/>
          </ac:spMkLst>
        </pc:spChg>
        <pc:grpChg chg="add mod">
          <ac:chgData name="Matthias Kovatsch" userId="231a498900bd075a" providerId="LiveId" clId="{D5348FDD-6AE5-4112-89AB-CE9F91902873}" dt="2020-07-26T20:27:38.067" v="7593"/>
          <ac:grpSpMkLst>
            <pc:docMk/>
            <pc:sldMk cId="2642954985" sldId="1053"/>
            <ac:grpSpMk id="46" creationId="{D5FC2FEA-F904-401E-9BA6-87382861BF31}"/>
          </ac:grpSpMkLst>
        </pc:grpChg>
        <pc:grpChg chg="mod">
          <ac:chgData name="Matthias Kovatsch" userId="231a498900bd075a" providerId="LiveId" clId="{D5348FDD-6AE5-4112-89AB-CE9F91902873}" dt="2020-07-26T20:27:38.067" v="7593"/>
          <ac:grpSpMkLst>
            <pc:docMk/>
            <pc:sldMk cId="2642954985" sldId="1053"/>
            <ac:grpSpMk id="48" creationId="{270E1F0A-135B-4E46-AEFD-740AB4036834}"/>
          </ac:grpSpMkLst>
        </pc:grpChg>
        <pc:picChg chg="del">
          <ac:chgData name="Matthias Kovatsch" userId="231a498900bd075a" providerId="LiveId" clId="{D5348FDD-6AE5-4112-89AB-CE9F91902873}" dt="2020-07-26T20:27:47.209" v="7595" actId="478"/>
          <ac:picMkLst>
            <pc:docMk/>
            <pc:sldMk cId="2642954985" sldId="1053"/>
            <ac:picMk id="41" creationId="{00000000-0000-0000-0000-000000000000}"/>
          </ac:picMkLst>
        </pc:picChg>
      </pc:sldChg>
      <pc:sldChg chg="del">
        <pc:chgData name="Matthias Kovatsch" userId="231a498900bd075a" providerId="LiveId" clId="{D5348FDD-6AE5-4112-89AB-CE9F91902873}" dt="2020-07-26T20:21:32.682" v="7497" actId="47"/>
        <pc:sldMkLst>
          <pc:docMk/>
          <pc:sldMk cId="328591916" sldId="1054"/>
        </pc:sldMkLst>
      </pc:sldChg>
      <pc:sldChg chg="addSp delSp modSp add mod">
        <pc:chgData name="Matthias Kovatsch" userId="231a498900bd075a" providerId="LiveId" clId="{D5348FDD-6AE5-4112-89AB-CE9F91902873}" dt="2020-07-27T03:48:29.255" v="14583"/>
        <pc:sldMkLst>
          <pc:docMk/>
          <pc:sldMk cId="3681137706" sldId="1061"/>
        </pc:sldMkLst>
        <pc:spChg chg="mod">
          <ac:chgData name="Matthias Kovatsch" userId="231a498900bd075a" providerId="LiveId" clId="{D5348FDD-6AE5-4112-89AB-CE9F91902873}" dt="2020-07-26T23:27:56.411" v="9413" actId="20577"/>
          <ac:spMkLst>
            <pc:docMk/>
            <pc:sldMk cId="3681137706" sldId="1061"/>
            <ac:spMk id="2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3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4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5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6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7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9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10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11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12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13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17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18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19" creationId="{00000000-0000-0000-0000-000000000000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0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1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2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3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4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5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6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7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8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29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30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33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34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35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36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37" creationId="{00000000-0000-0000-0000-000000000000}"/>
          </ac:spMkLst>
        </pc:spChg>
        <pc:spChg chg="mod topLvl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38" creationId="{00000000-0000-0000-0000-000000000000}"/>
          </ac:spMkLst>
        </pc:spChg>
        <pc:spChg chg="add del mod">
          <ac:chgData name="Matthias Kovatsch" userId="231a498900bd075a" providerId="LiveId" clId="{D5348FDD-6AE5-4112-89AB-CE9F91902873}" dt="2020-07-26T23:23:09.017" v="9315"/>
          <ac:spMkLst>
            <pc:docMk/>
            <pc:sldMk cId="3681137706" sldId="1061"/>
            <ac:spMk id="40" creationId="{278C8098-63E2-433E-A20A-C1D32B1CF1D7}"/>
          </ac:spMkLst>
        </pc:spChg>
        <pc:spChg chg="add del mod">
          <ac:chgData name="Matthias Kovatsch" userId="231a498900bd075a" providerId="LiveId" clId="{D5348FDD-6AE5-4112-89AB-CE9F91902873}" dt="2020-07-26T23:23:09.017" v="9315"/>
          <ac:spMkLst>
            <pc:docMk/>
            <pc:sldMk cId="3681137706" sldId="1061"/>
            <ac:spMk id="42" creationId="{C79ACCB4-D1F8-4C27-8BD6-6FE62CFFDF2A}"/>
          </ac:spMkLst>
        </pc:spChg>
        <pc:spChg chg="add 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45" creationId="{20B06516-EF61-48FD-A526-B2CD9C9B3F6E}"/>
          </ac:spMkLst>
        </pc:spChg>
        <pc:spChg chg="add 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46" creationId="{E20331F0-730C-4A22-8333-D4C5F2DF5B03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50" creationId="{110BD765-5EC0-4177-A9C9-B0F558A1741F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52" creationId="{F1A1CC4F-3677-443D-BC7C-12C04719108D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53" creationId="{1B774345-5D56-40EA-B11D-C3C90924F766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54" creationId="{792A5310-F9D0-4A64-BCF6-2D8A1F78E7E0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55" creationId="{DA73C4CC-FB10-407A-AED1-8CFB50180B26}"/>
          </ac:spMkLst>
        </pc:spChg>
        <pc:spChg chg="add 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60" creationId="{BFD4E283-6C01-4425-A738-168294F68242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72" creationId="{CABEC7BF-D45C-4DF2-A7E7-AEB5E837CF28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74" creationId="{D72FAACE-A305-41CE-807C-B51A64DBC612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75" creationId="{D51879F8-F01D-4B35-BD15-C8A6059FA44C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76" creationId="{AF587FE0-5100-4449-8C04-7FD28849D912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77" creationId="{1BED32D3-6505-4846-9506-439C527B0DC7}"/>
          </ac:spMkLst>
        </pc:spChg>
        <pc:spChg chg="add 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80" creationId="{1CDBE35A-FA32-4179-B088-9AEEF4E28C34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85" creationId="{7EBBA780-4F62-4F42-A47A-C0B64D064C27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87" creationId="{11C9D7D1-496D-4673-86DE-D74FA9E869E2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88" creationId="{87CE451B-B871-4B31-A5F4-E48090CFABAE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89" creationId="{0A3C7961-80A9-48F8-B997-AEAC4D786C23}"/>
          </ac:spMkLst>
        </pc:spChg>
        <pc:spChg chg="mod">
          <ac:chgData name="Matthias Kovatsch" userId="231a498900bd075a" providerId="LiveId" clId="{D5348FDD-6AE5-4112-89AB-CE9F91902873}" dt="2020-07-27T01:00:35.277" v="10774" actId="2711"/>
          <ac:spMkLst>
            <pc:docMk/>
            <pc:sldMk cId="3681137706" sldId="1061"/>
            <ac:spMk id="90" creationId="{F2427F93-C1F7-42BD-814B-E709FB6DB572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681137706" sldId="1061"/>
            <ac:spMk id="99" creationId="{BBD577FD-0698-499E-B0D1-1DB45371E82C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681137706" sldId="1061"/>
            <ac:spMk id="100" creationId="{8394FE4A-BC15-4766-B9B6-A07D299323D7}"/>
          </ac:spMkLst>
        </pc:spChg>
        <pc:grpChg chg="mod topLvl">
          <ac:chgData name="Matthias Kovatsch" userId="231a498900bd075a" providerId="LiveId" clId="{D5348FDD-6AE5-4112-89AB-CE9F91902873}" dt="2020-07-26T23:49:01.364" v="9562" actId="1038"/>
          <ac:grpSpMkLst>
            <pc:docMk/>
            <pc:sldMk cId="3681137706" sldId="1061"/>
            <ac:grpSpMk id="16" creationId="{00000000-0000-0000-0000-000000000000}"/>
          </ac:grpSpMkLst>
        </pc:grpChg>
        <pc:grpChg chg="del mod">
          <ac:chgData name="Matthias Kovatsch" userId="231a498900bd075a" providerId="LiveId" clId="{D5348FDD-6AE5-4112-89AB-CE9F91902873}" dt="2020-07-26T23:23:16.725" v="9317" actId="165"/>
          <ac:grpSpMkLst>
            <pc:docMk/>
            <pc:sldMk cId="3681137706" sldId="1061"/>
            <ac:grpSpMk id="39" creationId="{00000000-0000-0000-0000-000000000000}"/>
          </ac:grpSpMkLst>
        </pc:grpChg>
        <pc:grpChg chg="add mod">
          <ac:chgData name="Matthias Kovatsch" userId="231a498900bd075a" providerId="LiveId" clId="{D5348FDD-6AE5-4112-89AB-CE9F91902873}" dt="2020-07-26T23:49:01.364" v="9562" actId="1038"/>
          <ac:grpSpMkLst>
            <pc:docMk/>
            <pc:sldMk cId="3681137706" sldId="1061"/>
            <ac:grpSpMk id="49" creationId="{5FF67F59-2371-4142-B158-A9778166476C}"/>
          </ac:grpSpMkLst>
        </pc:grpChg>
        <pc:grpChg chg="mod">
          <ac:chgData name="Matthias Kovatsch" userId="231a498900bd075a" providerId="LiveId" clId="{D5348FDD-6AE5-4112-89AB-CE9F91902873}" dt="2020-07-26T23:27:08.387" v="9370"/>
          <ac:grpSpMkLst>
            <pc:docMk/>
            <pc:sldMk cId="3681137706" sldId="1061"/>
            <ac:grpSpMk id="51" creationId="{9CF12A45-6BC9-403B-9C77-A5CD058FF79E}"/>
          </ac:grpSpMkLst>
        </pc:grpChg>
        <pc:grpChg chg="add mod">
          <ac:chgData name="Matthias Kovatsch" userId="231a498900bd075a" providerId="LiveId" clId="{D5348FDD-6AE5-4112-89AB-CE9F91902873}" dt="2020-07-27T00:00:20.860" v="9653" actId="1037"/>
          <ac:grpSpMkLst>
            <pc:docMk/>
            <pc:sldMk cId="3681137706" sldId="1061"/>
            <ac:grpSpMk id="71" creationId="{FB64A5AB-2A3E-4A8C-9812-E1D904A6D937}"/>
          </ac:grpSpMkLst>
        </pc:grpChg>
        <pc:grpChg chg="mod">
          <ac:chgData name="Matthias Kovatsch" userId="231a498900bd075a" providerId="LiveId" clId="{D5348FDD-6AE5-4112-89AB-CE9F91902873}" dt="2020-07-26T23:53:43.811" v="9581"/>
          <ac:grpSpMkLst>
            <pc:docMk/>
            <pc:sldMk cId="3681137706" sldId="1061"/>
            <ac:grpSpMk id="73" creationId="{B29E5E3C-70B4-4FC2-BFAC-FA23753E78DB}"/>
          </ac:grpSpMkLst>
        </pc:grpChg>
        <pc:grpChg chg="add mod">
          <ac:chgData name="Matthias Kovatsch" userId="231a498900bd075a" providerId="LiveId" clId="{D5348FDD-6AE5-4112-89AB-CE9F91902873}" dt="2020-07-27T00:00:36.593" v="9656" actId="1076"/>
          <ac:grpSpMkLst>
            <pc:docMk/>
            <pc:sldMk cId="3681137706" sldId="1061"/>
            <ac:grpSpMk id="84" creationId="{4BFABC39-8744-499D-A6D7-84B10D755811}"/>
          </ac:grpSpMkLst>
        </pc:grpChg>
        <pc:grpChg chg="mod">
          <ac:chgData name="Matthias Kovatsch" userId="231a498900bd075a" providerId="LiveId" clId="{D5348FDD-6AE5-4112-89AB-CE9F91902873}" dt="2020-07-26T23:59:44.155" v="9607"/>
          <ac:grpSpMkLst>
            <pc:docMk/>
            <pc:sldMk cId="3681137706" sldId="1061"/>
            <ac:grpSpMk id="86" creationId="{79741FAD-FA63-4851-91AD-C6764B2B0CB0}"/>
          </ac:grpSpMkLst>
        </pc:grpChg>
        <pc:graphicFrameChg chg="add del mod">
          <ac:chgData name="Matthias Kovatsch" userId="231a498900bd075a" providerId="LiveId" clId="{D5348FDD-6AE5-4112-89AB-CE9F91902873}" dt="2020-07-26T23:51:04.682" v="9564"/>
          <ac:graphicFrameMkLst>
            <pc:docMk/>
            <pc:sldMk cId="3681137706" sldId="1061"/>
            <ac:graphicFrameMk id="62" creationId="{3FEBE0B4-5E3D-4459-9A14-353298C5303B}"/>
          </ac:graphicFrameMkLst>
        </pc:graphicFrameChg>
        <pc:graphicFrameChg chg="add del mod">
          <ac:chgData name="Matthias Kovatsch" userId="231a498900bd075a" providerId="LiveId" clId="{D5348FDD-6AE5-4112-89AB-CE9F91902873}" dt="2020-07-26T23:51:19.314" v="9566"/>
          <ac:graphicFrameMkLst>
            <pc:docMk/>
            <pc:sldMk cId="3681137706" sldId="1061"/>
            <ac:graphicFrameMk id="63" creationId="{1BA7F1B2-F751-4E8A-9702-919421E2A666}"/>
          </ac:graphicFrameMkLst>
        </pc:graphicFrameChg>
        <pc:graphicFrameChg chg="add del mod">
          <ac:chgData name="Matthias Kovatsch" userId="231a498900bd075a" providerId="LiveId" clId="{D5348FDD-6AE5-4112-89AB-CE9F91902873}" dt="2020-07-26T23:53:12.987" v="9573"/>
          <ac:graphicFrameMkLst>
            <pc:docMk/>
            <pc:sldMk cId="3681137706" sldId="1061"/>
            <ac:graphicFrameMk id="66" creationId="{02A46C98-EE65-4CFC-AAC7-48B442027F47}"/>
          </ac:graphicFrameMkLst>
        </pc:graphicFrameChg>
        <pc:picChg chg="mod topLvl">
          <ac:chgData name="Matthias Kovatsch" userId="231a498900bd075a" providerId="LiveId" clId="{D5348FDD-6AE5-4112-89AB-CE9F91902873}" dt="2020-07-26T23:47:30.620" v="9503" actId="1038"/>
          <ac:picMkLst>
            <pc:docMk/>
            <pc:sldMk cId="3681137706" sldId="1061"/>
            <ac:picMk id="32" creationId="{00000000-0000-0000-0000-000000000000}"/>
          </ac:picMkLst>
        </pc:picChg>
        <pc:picChg chg="del">
          <ac:chgData name="Matthias Kovatsch" userId="231a498900bd075a" providerId="LiveId" clId="{D5348FDD-6AE5-4112-89AB-CE9F91902873}" dt="2020-07-26T23:20:19.427" v="9292" actId="478"/>
          <ac:picMkLst>
            <pc:docMk/>
            <pc:sldMk cId="3681137706" sldId="1061"/>
            <ac:picMk id="41" creationId="{00000000-0000-0000-0000-000000000000}"/>
          </ac:picMkLst>
        </pc:picChg>
        <pc:picChg chg="add del mod">
          <ac:chgData name="Matthias Kovatsch" userId="231a498900bd075a" providerId="LiveId" clId="{D5348FDD-6AE5-4112-89AB-CE9F91902873}" dt="2020-07-26T23:23:09.017" v="9315"/>
          <ac:picMkLst>
            <pc:docMk/>
            <pc:sldMk cId="3681137706" sldId="1061"/>
            <ac:picMk id="44" creationId="{44EBF409-6EC4-468F-B2AE-816C0FAE1D4B}"/>
          </ac:picMkLst>
        </pc:picChg>
        <pc:picChg chg="add del mod">
          <ac:chgData name="Matthias Kovatsch" userId="231a498900bd075a" providerId="LiveId" clId="{D5348FDD-6AE5-4112-89AB-CE9F91902873}" dt="2020-07-26T23:23:36.891" v="9322" actId="478"/>
          <ac:picMkLst>
            <pc:docMk/>
            <pc:sldMk cId="3681137706" sldId="1061"/>
            <ac:picMk id="48" creationId="{E7E0A764-BCE1-485E-A5B0-ADB0CCFBA02D}"/>
          </ac:picMkLst>
        </pc:picChg>
        <pc:picChg chg="add mod ord">
          <ac:chgData name="Matthias Kovatsch" userId="231a498900bd075a" providerId="LiveId" clId="{D5348FDD-6AE5-4112-89AB-CE9F91902873}" dt="2020-07-27T00:00:40.737" v="9657" actId="167"/>
          <ac:picMkLst>
            <pc:docMk/>
            <pc:sldMk cId="3681137706" sldId="1061"/>
            <ac:picMk id="65" creationId="{E346FA6F-B427-4E6A-849C-376349CE22AD}"/>
          </ac:picMkLst>
        </pc:picChg>
        <pc:picChg chg="add mod">
          <ac:chgData name="Matthias Kovatsch" userId="231a498900bd075a" providerId="LiveId" clId="{D5348FDD-6AE5-4112-89AB-CE9F91902873}" dt="2020-07-26T23:53:39.687" v="9580" actId="1076"/>
          <ac:picMkLst>
            <pc:docMk/>
            <pc:sldMk cId="3681137706" sldId="1061"/>
            <ac:picMk id="68" creationId="{F4294376-575D-4F82-9FC6-7C2F42F9D2E9}"/>
          </ac:picMkLst>
        </pc:picChg>
        <pc:picChg chg="mod">
          <ac:chgData name="Matthias Kovatsch" userId="231a498900bd075a" providerId="LiveId" clId="{D5348FDD-6AE5-4112-89AB-CE9F91902873}" dt="2020-07-26T23:47:30.620" v="9503" actId="1038"/>
          <ac:picMkLst>
            <pc:docMk/>
            <pc:sldMk cId="3681137706" sldId="1061"/>
            <ac:picMk id="70" creationId="{00000000-0000-0000-0000-000000000000}"/>
          </ac:picMkLst>
        </pc:picChg>
        <pc:picChg chg="add mod ord">
          <ac:chgData name="Matthias Kovatsch" userId="231a498900bd075a" providerId="LiveId" clId="{D5348FDD-6AE5-4112-89AB-CE9F91902873}" dt="2020-07-27T00:00:36.593" v="9656" actId="1076"/>
          <ac:picMkLst>
            <pc:docMk/>
            <pc:sldMk cId="3681137706" sldId="1061"/>
            <ac:picMk id="83" creationId="{8158E99F-D823-403E-8E7D-B8B06FC0E953}"/>
          </ac:picMkLst>
        </pc:picChg>
        <pc:cxnChg chg="mod topLvl">
          <ac:chgData name="Matthias Kovatsch" userId="231a498900bd075a" providerId="LiveId" clId="{D5348FDD-6AE5-4112-89AB-CE9F91902873}" dt="2020-07-26T23:49:01.364" v="9562" actId="1038"/>
          <ac:cxnSpMkLst>
            <pc:docMk/>
            <pc:sldMk cId="3681137706" sldId="1061"/>
            <ac:cxnSpMk id="8" creationId="{00000000-0000-0000-0000-000000000000}"/>
          </ac:cxnSpMkLst>
        </pc:cxnChg>
        <pc:cxnChg chg="add del mod topLvl">
          <ac:chgData name="Matthias Kovatsch" userId="231a498900bd075a" providerId="LiveId" clId="{D5348FDD-6AE5-4112-89AB-CE9F91902873}" dt="2020-07-27T00:02:16.928" v="9666" actId="208"/>
          <ac:cxnSpMkLst>
            <pc:docMk/>
            <pc:sldMk cId="3681137706" sldId="1061"/>
            <ac:cxnSpMk id="31" creationId="{00000000-0000-0000-0000-000000000000}"/>
          </ac:cxnSpMkLst>
        </pc:cxnChg>
        <pc:cxnChg chg="add del mod">
          <ac:chgData name="Matthias Kovatsch" userId="231a498900bd075a" providerId="LiveId" clId="{D5348FDD-6AE5-4112-89AB-CE9F91902873}" dt="2020-07-26T23:23:09.017" v="9315"/>
          <ac:cxnSpMkLst>
            <pc:docMk/>
            <pc:sldMk cId="3681137706" sldId="1061"/>
            <ac:cxnSpMk id="43" creationId="{C06E842E-0642-47C7-9B0D-B560F8F911CB}"/>
          </ac:cxnSpMkLst>
        </pc:cxnChg>
        <pc:cxnChg chg="add mod">
          <ac:chgData name="Matthias Kovatsch" userId="231a498900bd075a" providerId="LiveId" clId="{D5348FDD-6AE5-4112-89AB-CE9F91902873}" dt="2020-07-26T23:47:30.620" v="9503" actId="1038"/>
          <ac:cxnSpMkLst>
            <pc:docMk/>
            <pc:sldMk cId="3681137706" sldId="1061"/>
            <ac:cxnSpMk id="47" creationId="{0B52B7CE-37C0-47ED-B004-4AC586809140}"/>
          </ac:cxnSpMkLst>
        </pc:cxnChg>
        <pc:cxnChg chg="add mod">
          <ac:chgData name="Matthias Kovatsch" userId="231a498900bd075a" providerId="LiveId" clId="{D5348FDD-6AE5-4112-89AB-CE9F91902873}" dt="2020-07-27T00:00:20.860" v="9653" actId="1037"/>
          <ac:cxnSpMkLst>
            <pc:docMk/>
            <pc:sldMk cId="3681137706" sldId="1061"/>
            <ac:cxnSpMk id="78" creationId="{48A5E299-EAC5-4B7C-B0F9-55A72576E13D}"/>
          </ac:cxnSpMkLst>
        </pc:cxnChg>
        <pc:cxnChg chg="add mod">
          <ac:chgData name="Matthias Kovatsch" userId="231a498900bd075a" providerId="LiveId" clId="{D5348FDD-6AE5-4112-89AB-CE9F91902873}" dt="2020-07-27T00:00:36.593" v="9656" actId="1076"/>
          <ac:cxnSpMkLst>
            <pc:docMk/>
            <pc:sldMk cId="3681137706" sldId="1061"/>
            <ac:cxnSpMk id="91" creationId="{0BA9BD96-3D3C-4A44-BB9E-2755FAABD8C8}"/>
          </ac:cxnSpMkLst>
        </pc:cxnChg>
        <pc:cxnChg chg="add mod">
          <ac:chgData name="Matthias Kovatsch" userId="231a498900bd075a" providerId="LiveId" clId="{D5348FDD-6AE5-4112-89AB-CE9F91902873}" dt="2020-07-27T00:02:16.928" v="9666" actId="208"/>
          <ac:cxnSpMkLst>
            <pc:docMk/>
            <pc:sldMk cId="3681137706" sldId="1061"/>
            <ac:cxnSpMk id="95" creationId="{280287DD-1AC6-4CEE-863A-DEB6BF61AEA1}"/>
          </ac:cxnSpMkLst>
        </pc:cxnChg>
      </pc:sldChg>
      <pc:sldChg chg="add del">
        <pc:chgData name="Matthias Kovatsch" userId="231a498900bd075a" providerId="LiveId" clId="{D5348FDD-6AE5-4112-89AB-CE9F91902873}" dt="2020-07-26T22:50:12.865" v="9180" actId="47"/>
        <pc:sldMkLst>
          <pc:docMk/>
          <pc:sldMk cId="3136609160" sldId="1062"/>
        </pc:sldMkLst>
      </pc:sldChg>
      <pc:sldChg chg="addSp delSp modSp new mod ord modClrScheme modAnim chgLayout">
        <pc:chgData name="Matthias Kovatsch" userId="231a498900bd075a" providerId="LiveId" clId="{D5348FDD-6AE5-4112-89AB-CE9F91902873}" dt="2020-07-27T03:48:29.255" v="14583"/>
        <pc:sldMkLst>
          <pc:docMk/>
          <pc:sldMk cId="3534662430" sldId="1062"/>
        </pc:sldMkLst>
        <pc:spChg chg="del mod ord">
          <ac:chgData name="Matthias Kovatsch" userId="231a498900bd075a" providerId="LiveId" clId="{D5348FDD-6AE5-4112-89AB-CE9F91902873}" dt="2020-07-26T23:03:49.406" v="9249" actId="700"/>
          <ac:spMkLst>
            <pc:docMk/>
            <pc:sldMk cId="3534662430" sldId="1062"/>
            <ac:spMk id="2" creationId="{71006425-1EFE-4EE1-BE1B-16017EF8555D}"/>
          </ac:spMkLst>
        </pc:spChg>
        <pc:spChg chg="del mod ord">
          <ac:chgData name="Matthias Kovatsch" userId="231a498900bd075a" providerId="LiveId" clId="{D5348FDD-6AE5-4112-89AB-CE9F91902873}" dt="2020-07-26T23:03:49.406" v="9249" actId="700"/>
          <ac:spMkLst>
            <pc:docMk/>
            <pc:sldMk cId="3534662430" sldId="1062"/>
            <ac:spMk id="3" creationId="{ADE81F84-1289-4263-AD26-6662AB8D4D1A}"/>
          </ac:spMkLst>
        </pc:spChg>
        <pc:spChg chg="del">
          <ac:chgData name="Matthias Kovatsch" userId="231a498900bd075a" providerId="LiveId" clId="{D5348FDD-6AE5-4112-89AB-CE9F91902873}" dt="2020-07-26T23:03:49.406" v="9249" actId="700"/>
          <ac:spMkLst>
            <pc:docMk/>
            <pc:sldMk cId="3534662430" sldId="1062"/>
            <ac:spMk id="4" creationId="{8847D2E4-770D-4F60-BEE8-2DD552C6E720}"/>
          </ac:spMkLst>
        </pc:spChg>
        <pc:spChg chg="add del mod ord">
          <ac:chgData name="Matthias Kovatsch" userId="231a498900bd075a" providerId="LiveId" clId="{D5348FDD-6AE5-4112-89AB-CE9F91902873}" dt="2020-07-26T23:04:25.617" v="9254" actId="700"/>
          <ac:spMkLst>
            <pc:docMk/>
            <pc:sldMk cId="3534662430" sldId="1062"/>
            <ac:spMk id="5" creationId="{EE927E6F-F00C-41D5-994C-62ECDFD75B48}"/>
          </ac:spMkLst>
        </pc:spChg>
        <pc:spChg chg="add del mod ord">
          <ac:chgData name="Matthias Kovatsch" userId="231a498900bd075a" providerId="LiveId" clId="{D5348FDD-6AE5-4112-89AB-CE9F91902873}" dt="2020-07-26T23:04:01.896" v="9250"/>
          <ac:spMkLst>
            <pc:docMk/>
            <pc:sldMk cId="3534662430" sldId="1062"/>
            <ac:spMk id="6" creationId="{2AC08615-CCC3-48EA-9141-AA38FA4777DD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534662430" sldId="1062"/>
            <ac:spMk id="8" creationId="{4AF8C3AB-F957-4B20-B772-C64E3696A291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534662430" sldId="1062"/>
            <ac:spMk id="9" creationId="{2D9BD32E-36E0-4A93-B254-CFE6D274B493}"/>
          </ac:spMkLst>
        </pc:spChg>
        <pc:picChg chg="add mod ord">
          <ac:chgData name="Matthias Kovatsch" userId="231a498900bd075a" providerId="LiveId" clId="{D5348FDD-6AE5-4112-89AB-CE9F91902873}" dt="2020-07-26T23:04:25.617" v="9254" actId="700"/>
          <ac:picMkLst>
            <pc:docMk/>
            <pc:sldMk cId="3534662430" sldId="1062"/>
            <ac:picMk id="7" creationId="{06C956C8-A308-4137-A683-D4A0CC4A3208}"/>
          </ac:picMkLst>
        </pc:picChg>
      </pc:sldChg>
      <pc:sldChg chg="addSp delSp modSp new mod modAnim">
        <pc:chgData name="Matthias Kovatsch" userId="231a498900bd075a" providerId="LiveId" clId="{D5348FDD-6AE5-4112-89AB-CE9F91902873}" dt="2020-07-27T03:48:29.255" v="14583"/>
        <pc:sldMkLst>
          <pc:docMk/>
          <pc:sldMk cId="416204279" sldId="1063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416204279" sldId="1063"/>
            <ac:spMk id="3" creationId="{5FAD7A69-82D9-48DE-B3E1-7036AFA2C2D4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416204279" sldId="1063"/>
            <ac:spMk id="4" creationId="{F130F0B2-1B83-4232-878D-BFD927E463EE}"/>
          </ac:spMkLst>
        </pc:spChg>
        <pc:picChg chg="add mod">
          <ac:chgData name="Matthias Kovatsch" userId="231a498900bd075a" providerId="LiveId" clId="{D5348FDD-6AE5-4112-89AB-CE9F91902873}" dt="2020-07-26T23:04:51.015" v="9261" actId="14100"/>
          <ac:picMkLst>
            <pc:docMk/>
            <pc:sldMk cId="416204279" sldId="1063"/>
            <ac:picMk id="2" creationId="{CECE77B1-69EC-4337-8B54-9EA79D55A64D}"/>
          </ac:picMkLst>
        </pc:picChg>
      </pc:sldChg>
      <pc:sldChg chg="addSp delSp modSp new mod modClrScheme chgLayout">
        <pc:chgData name="Matthias Kovatsch" userId="231a498900bd075a" providerId="LiveId" clId="{D5348FDD-6AE5-4112-89AB-CE9F91902873}" dt="2020-07-27T03:48:29.255" v="14583"/>
        <pc:sldMkLst>
          <pc:docMk/>
          <pc:sldMk cId="1387474359" sldId="1064"/>
        </pc:sldMkLst>
        <pc:spChg chg="mod ord">
          <ac:chgData name="Matthias Kovatsch" userId="231a498900bd075a" providerId="LiveId" clId="{D5348FDD-6AE5-4112-89AB-CE9F91902873}" dt="2020-07-26T23:46:20.958" v="9496"/>
          <ac:spMkLst>
            <pc:docMk/>
            <pc:sldMk cId="1387474359" sldId="1064"/>
            <ac:spMk id="2" creationId="{8342A7AE-2474-4C3C-B43E-A642D4D9B216}"/>
          </ac:spMkLst>
        </pc:spChg>
        <pc:spChg chg="add mod">
          <ac:chgData name="Matthias Kovatsch" userId="231a498900bd075a" providerId="LiveId" clId="{D5348FDD-6AE5-4112-89AB-CE9F91902873}" dt="2020-07-26T23:46:30.548" v="9498" actId="554"/>
          <ac:spMkLst>
            <pc:docMk/>
            <pc:sldMk cId="1387474359" sldId="1064"/>
            <ac:spMk id="4" creationId="{557DF55A-00AB-43FC-A9F8-859CDFBE12C7}"/>
          </ac:spMkLst>
        </pc:spChg>
        <pc:spChg chg="add mod">
          <ac:chgData name="Matthias Kovatsch" userId="231a498900bd075a" providerId="LiveId" clId="{D5348FDD-6AE5-4112-89AB-CE9F91902873}" dt="2020-07-26T23:46:30.548" v="9498" actId="554"/>
          <ac:spMkLst>
            <pc:docMk/>
            <pc:sldMk cId="1387474359" sldId="1064"/>
            <ac:spMk id="6" creationId="{E04476C1-E303-48AD-9C42-75D6B276F68F}"/>
          </ac:spMkLst>
        </pc:spChg>
        <pc:spChg chg="add mod ord">
          <ac:chgData name="Matthias Kovatsch" userId="231a498900bd075a" providerId="LiveId" clId="{D5348FDD-6AE5-4112-89AB-CE9F91902873}" dt="2020-07-26T23:45:44.627" v="9490"/>
          <ac:spMkLst>
            <pc:docMk/>
            <pc:sldMk cId="1387474359" sldId="1064"/>
            <ac:spMk id="13" creationId="{81F52990-707A-4054-A449-91F4E6D0ABC5}"/>
          </ac:spMkLst>
        </pc:spChg>
        <pc:spChg chg="add mod">
          <ac:chgData name="Matthias Kovatsch" userId="231a498900bd075a" providerId="LiveId" clId="{D5348FDD-6AE5-4112-89AB-CE9F91902873}" dt="2020-07-26T23:46:35.313" v="9499" actId="1076"/>
          <ac:spMkLst>
            <pc:docMk/>
            <pc:sldMk cId="1387474359" sldId="1064"/>
            <ac:spMk id="15" creationId="{172D9EEF-25F6-4AE6-B986-EB0E773F3C8E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387474359" sldId="1064"/>
            <ac:spMk id="16" creationId="{16D330C4-A34D-4F34-9D90-D57C453710CB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387474359" sldId="1064"/>
            <ac:spMk id="17" creationId="{65AA01C0-6F21-42AC-A2D6-0CFAA7626284}"/>
          </ac:spMkLst>
        </pc:spChg>
        <pc:picChg chg="add mod">
          <ac:chgData name="Matthias Kovatsch" userId="231a498900bd075a" providerId="LiveId" clId="{D5348FDD-6AE5-4112-89AB-CE9F91902873}" dt="2020-07-26T23:45:13.112" v="9482" actId="552"/>
          <ac:picMkLst>
            <pc:docMk/>
            <pc:sldMk cId="1387474359" sldId="1064"/>
            <ac:picMk id="8" creationId="{C3DB94F1-297F-4CA1-A519-3FC257CB547F}"/>
          </ac:picMkLst>
        </pc:picChg>
        <pc:picChg chg="add mod">
          <ac:chgData name="Matthias Kovatsch" userId="231a498900bd075a" providerId="LiveId" clId="{D5348FDD-6AE5-4112-89AB-CE9F91902873}" dt="2020-07-26T23:45:16.450" v="9483" actId="12788"/>
          <ac:picMkLst>
            <pc:docMk/>
            <pc:sldMk cId="1387474359" sldId="1064"/>
            <ac:picMk id="10" creationId="{37EC0D1F-DD0E-4EAC-BEC6-0445AE7891B7}"/>
          </ac:picMkLst>
        </pc:picChg>
        <pc:picChg chg="add mod">
          <ac:chgData name="Matthias Kovatsch" userId="231a498900bd075a" providerId="LiveId" clId="{D5348FDD-6AE5-4112-89AB-CE9F91902873}" dt="2020-07-26T23:45:08.541" v="9481" actId="554"/>
          <ac:picMkLst>
            <pc:docMk/>
            <pc:sldMk cId="1387474359" sldId="1064"/>
            <ac:picMk id="12" creationId="{4D0F3772-8D96-4E53-95E0-74C7B9270818}"/>
          </ac:picMkLst>
        </pc:picChg>
      </pc:sldChg>
      <pc:sldChg chg="new del ord">
        <pc:chgData name="Matthias Kovatsch" userId="231a498900bd075a" providerId="LiveId" clId="{D5348FDD-6AE5-4112-89AB-CE9F91902873}" dt="2020-07-27T00:29:19.662" v="10419" actId="47"/>
        <pc:sldMkLst>
          <pc:docMk/>
          <pc:sldMk cId="572777893" sldId="1065"/>
        </pc:sldMkLst>
      </pc:sldChg>
      <pc:sldChg chg="modSp add del mod">
        <pc:chgData name="Matthias Kovatsch" userId="231a498900bd075a" providerId="LiveId" clId="{D5348FDD-6AE5-4112-89AB-CE9F91902873}" dt="2020-07-26T23:46:23.279" v="9497" actId="47"/>
        <pc:sldMkLst>
          <pc:docMk/>
          <pc:sldMk cId="4268702877" sldId="1065"/>
        </pc:sldMkLst>
        <pc:spChg chg="mod">
          <ac:chgData name="Matthias Kovatsch" userId="231a498900bd075a" providerId="LiveId" clId="{D5348FDD-6AE5-4112-89AB-CE9F91902873}" dt="2020-07-26T23:33:07.091" v="9463" actId="20577"/>
          <ac:spMkLst>
            <pc:docMk/>
            <pc:sldMk cId="4268702877" sldId="1065"/>
            <ac:spMk id="4" creationId="{8262C660-7728-457E-9B11-DE825F8D5794}"/>
          </ac:spMkLst>
        </pc:spChg>
      </pc:sldChg>
      <pc:sldChg chg="addSp delSp modSp add mod">
        <pc:chgData name="Matthias Kovatsch" userId="231a498900bd075a" providerId="LiveId" clId="{D5348FDD-6AE5-4112-89AB-CE9F91902873}" dt="2020-07-27T00:47:38.922" v="10681" actId="20577"/>
        <pc:sldMkLst>
          <pc:docMk/>
          <pc:sldMk cId="3004390501" sldId="1066"/>
        </pc:sldMkLst>
        <pc:spChg chg="add del mod">
          <ac:chgData name="Matthias Kovatsch" userId="231a498900bd075a" providerId="LiveId" clId="{D5348FDD-6AE5-4112-89AB-CE9F91902873}" dt="2020-07-27T00:34:43.049" v="10509" actId="478"/>
          <ac:spMkLst>
            <pc:docMk/>
            <pc:sldMk cId="3004390501" sldId="1066"/>
            <ac:spMk id="6" creationId="{8654DB0B-BBDD-4D17-8F0C-DD3B9177DC97}"/>
          </ac:spMkLst>
        </pc:spChg>
        <pc:spChg chg="mod">
          <ac:chgData name="Matthias Kovatsch" userId="231a498900bd075a" providerId="LiveId" clId="{D5348FDD-6AE5-4112-89AB-CE9F91902873}" dt="2020-07-27T00:47:24.458" v="10640" actId="20577"/>
          <ac:spMkLst>
            <pc:docMk/>
            <pc:sldMk cId="3004390501" sldId="1066"/>
            <ac:spMk id="15" creationId="{4FF9CA3F-5D30-413A-BBA2-BD8DAA64EE06}"/>
          </ac:spMkLst>
        </pc:spChg>
        <pc:spChg chg="mod">
          <ac:chgData name="Matthias Kovatsch" userId="231a498900bd075a" providerId="LiveId" clId="{D5348FDD-6AE5-4112-89AB-CE9F91902873}" dt="2020-07-27T00:47:38.922" v="10681" actId="20577"/>
          <ac:spMkLst>
            <pc:docMk/>
            <pc:sldMk cId="3004390501" sldId="1066"/>
            <ac:spMk id="16" creationId="{4D9446B3-47BF-44E2-833E-CAD27094F975}"/>
          </ac:spMkLst>
        </pc:spChg>
        <pc:picChg chg="add del mod">
          <ac:chgData name="Matthias Kovatsch" userId="231a498900bd075a" providerId="LiveId" clId="{D5348FDD-6AE5-4112-89AB-CE9F91902873}" dt="2020-07-27T00:45:44.257" v="10558" actId="478"/>
          <ac:picMkLst>
            <pc:docMk/>
            <pc:sldMk cId="3004390501" sldId="1066"/>
            <ac:picMk id="4" creationId="{7FC38CCA-B0A8-4EF6-8501-3F3C606B5A1F}"/>
          </ac:picMkLst>
        </pc:picChg>
        <pc:picChg chg="add mod">
          <ac:chgData name="Matthias Kovatsch" userId="231a498900bd075a" providerId="LiveId" clId="{D5348FDD-6AE5-4112-89AB-CE9F91902873}" dt="2020-07-27T00:45:06.432" v="10557" actId="1038"/>
          <ac:picMkLst>
            <pc:docMk/>
            <pc:sldMk cId="3004390501" sldId="1066"/>
            <ac:picMk id="8" creationId="{EA199B56-9448-4204-B067-9E2C4B798EC6}"/>
          </ac:picMkLst>
        </pc:picChg>
        <pc:picChg chg="del">
          <ac:chgData name="Matthias Kovatsch" userId="231a498900bd075a" providerId="LiveId" clId="{D5348FDD-6AE5-4112-89AB-CE9F91902873}" dt="2020-07-27T00:32:54.258" v="10434" actId="478"/>
          <ac:picMkLst>
            <pc:docMk/>
            <pc:sldMk cId="3004390501" sldId="1066"/>
            <ac:picMk id="10" creationId="{D2591554-F0D6-41B5-875B-E539250DDC89}"/>
          </ac:picMkLst>
        </pc:picChg>
        <pc:picChg chg="add mod">
          <ac:chgData name="Matthias Kovatsch" userId="231a498900bd075a" providerId="LiveId" clId="{D5348FDD-6AE5-4112-89AB-CE9F91902873}" dt="2020-07-27T00:46:21.545" v="10593" actId="1036"/>
          <ac:picMkLst>
            <pc:docMk/>
            <pc:sldMk cId="3004390501" sldId="1066"/>
            <ac:picMk id="11" creationId="{EC8241AD-586B-4FAC-A2A1-B9B20CF8A6FE}"/>
          </ac:picMkLst>
        </pc:picChg>
        <pc:picChg chg="del">
          <ac:chgData name="Matthias Kovatsch" userId="231a498900bd075a" providerId="LiveId" clId="{D5348FDD-6AE5-4112-89AB-CE9F91902873}" dt="2020-07-27T00:33:20.754" v="10442" actId="478"/>
          <ac:picMkLst>
            <pc:docMk/>
            <pc:sldMk cId="3004390501" sldId="1066"/>
            <ac:picMk id="17" creationId="{AF580540-A9EA-458A-A0FE-9A06E083D0C1}"/>
          </ac:picMkLst>
        </pc:picChg>
      </pc:sldChg>
      <pc:sldChg chg="delSp modSp add mod">
        <pc:chgData name="Matthias Kovatsch" userId="231a498900bd075a" providerId="LiveId" clId="{D5348FDD-6AE5-4112-89AB-CE9F91902873}" dt="2020-07-27T03:48:29.255" v="14583"/>
        <pc:sldMkLst>
          <pc:docMk/>
          <pc:sldMk cId="1844852318" sldId="1067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844852318" sldId="1067"/>
            <ac:spMk id="2" creationId="{826CE74D-481B-428B-97C9-FD2555CFF049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844852318" sldId="1067"/>
            <ac:spMk id="3" creationId="{2EB4E86A-8739-45A6-9EA7-F1D3DC298D8C}"/>
          </ac:spMkLst>
        </pc:spChg>
        <pc:spChg chg="mod">
          <ac:chgData name="Matthias Kovatsch" userId="231a498900bd075a" providerId="LiveId" clId="{D5348FDD-6AE5-4112-89AB-CE9F91902873}" dt="2020-07-27T01:37:02.449" v="11242" actId="20577"/>
          <ac:spMkLst>
            <pc:docMk/>
            <pc:sldMk cId="1844852318" sldId="1067"/>
            <ac:spMk id="5" creationId="{7132CC36-32AF-45D9-B2C9-B54BD38B6013}"/>
          </ac:spMkLst>
        </pc:spChg>
      </pc:sldChg>
      <pc:sldChg chg="new del">
        <pc:chgData name="Matthias Kovatsch" userId="231a498900bd075a" providerId="LiveId" clId="{D5348FDD-6AE5-4112-89AB-CE9F91902873}" dt="2020-07-27T01:38:15.622" v="11265" actId="47"/>
        <pc:sldMkLst>
          <pc:docMk/>
          <pc:sldMk cId="2079407231" sldId="1068"/>
        </pc:sldMkLst>
      </pc:sldChg>
      <pc:sldChg chg="addSp delSp modSp new mod modClrScheme modAnim chgLayout">
        <pc:chgData name="Matthias Kovatsch" userId="231a498900bd075a" providerId="LiveId" clId="{D5348FDD-6AE5-4112-89AB-CE9F91902873}" dt="2020-07-27T03:48:29.255" v="14583"/>
        <pc:sldMkLst>
          <pc:docMk/>
          <pc:sldMk cId="3241244089" sldId="1068"/>
        </pc:sldMkLst>
        <pc:spChg chg="del mod ord">
          <ac:chgData name="Matthias Kovatsch" userId="231a498900bd075a" providerId="LiveId" clId="{D5348FDD-6AE5-4112-89AB-CE9F91902873}" dt="2020-07-27T01:38:48.192" v="11267" actId="700"/>
          <ac:spMkLst>
            <pc:docMk/>
            <pc:sldMk cId="3241244089" sldId="1068"/>
            <ac:spMk id="2" creationId="{B33B3EE9-7A29-4719-A5DA-476CD0615414}"/>
          </ac:spMkLst>
        </pc:spChg>
        <pc:spChg chg="del">
          <ac:chgData name="Matthias Kovatsch" userId="231a498900bd075a" providerId="LiveId" clId="{D5348FDD-6AE5-4112-89AB-CE9F91902873}" dt="2020-07-27T01:38:48.192" v="11267" actId="700"/>
          <ac:spMkLst>
            <pc:docMk/>
            <pc:sldMk cId="3241244089" sldId="1068"/>
            <ac:spMk id="3" creationId="{EA4D0C78-22B3-4449-B915-1363C6CEC984}"/>
          </ac:spMkLst>
        </pc:spChg>
        <pc:spChg chg="del">
          <ac:chgData name="Matthias Kovatsch" userId="231a498900bd075a" providerId="LiveId" clId="{D5348FDD-6AE5-4112-89AB-CE9F91902873}" dt="2020-07-27T01:38:48.192" v="11267" actId="700"/>
          <ac:spMkLst>
            <pc:docMk/>
            <pc:sldMk cId="3241244089" sldId="1068"/>
            <ac:spMk id="4" creationId="{045BC0DC-5A14-4F1A-B43A-78C91BA90D91}"/>
          </ac:spMkLst>
        </pc:spChg>
        <pc:spChg chg="del">
          <ac:chgData name="Matthias Kovatsch" userId="231a498900bd075a" providerId="LiveId" clId="{D5348FDD-6AE5-4112-89AB-CE9F91902873}" dt="2020-07-27T01:38:48.192" v="11267" actId="700"/>
          <ac:spMkLst>
            <pc:docMk/>
            <pc:sldMk cId="3241244089" sldId="1068"/>
            <ac:spMk id="5" creationId="{9F54D333-4A62-4D51-83C6-B91BE96CF4B6}"/>
          </ac:spMkLst>
        </pc:spChg>
        <pc:spChg chg="del">
          <ac:chgData name="Matthias Kovatsch" userId="231a498900bd075a" providerId="LiveId" clId="{D5348FDD-6AE5-4112-89AB-CE9F91902873}" dt="2020-07-27T01:38:48.192" v="11267" actId="700"/>
          <ac:spMkLst>
            <pc:docMk/>
            <pc:sldMk cId="3241244089" sldId="1068"/>
            <ac:spMk id="6" creationId="{DB06B2EC-5C4A-4483-8B85-1C16FBEC8D52}"/>
          </ac:spMkLst>
        </pc:spChg>
        <pc:spChg chg="add mod ord">
          <ac:chgData name="Matthias Kovatsch" userId="231a498900bd075a" providerId="LiveId" clId="{D5348FDD-6AE5-4112-89AB-CE9F91902873}" dt="2020-07-27T03:15:39.799" v="13820" actId="14100"/>
          <ac:spMkLst>
            <pc:docMk/>
            <pc:sldMk cId="3241244089" sldId="1068"/>
            <ac:spMk id="7" creationId="{01C21794-169C-44D2-9ED0-BC29ED0DD172}"/>
          </ac:spMkLst>
        </pc:spChg>
        <pc:spChg chg="mod">
          <ac:chgData name="Matthias Kovatsch" userId="231a498900bd075a" providerId="LiveId" clId="{D5348FDD-6AE5-4112-89AB-CE9F91902873}" dt="2020-07-27T01:43:48.939" v="11352"/>
          <ac:spMkLst>
            <pc:docMk/>
            <pc:sldMk cId="3241244089" sldId="1068"/>
            <ac:spMk id="9" creationId="{54E517EC-ED29-4F1B-A478-89F3B5F42D85}"/>
          </ac:spMkLst>
        </pc:spChg>
        <pc:spChg chg="mod">
          <ac:chgData name="Matthias Kovatsch" userId="231a498900bd075a" providerId="LiveId" clId="{D5348FDD-6AE5-4112-89AB-CE9F91902873}" dt="2020-07-27T03:14:39.592" v="13765" actId="6549"/>
          <ac:spMkLst>
            <pc:docMk/>
            <pc:sldMk cId="3241244089" sldId="1068"/>
            <ac:spMk id="10" creationId="{FFAC97F3-5A79-4CDB-9374-EA137C07BC7D}"/>
          </ac:spMkLst>
        </pc:spChg>
        <pc:spChg chg="mod">
          <ac:chgData name="Matthias Kovatsch" userId="231a498900bd075a" providerId="LiveId" clId="{D5348FDD-6AE5-4112-89AB-CE9F91902873}" dt="2020-07-27T01:45:53.392" v="11379" actId="207"/>
          <ac:spMkLst>
            <pc:docMk/>
            <pc:sldMk cId="3241244089" sldId="1068"/>
            <ac:spMk id="12" creationId="{A09494A7-3D1E-4451-B1AC-8A6E118DC75A}"/>
          </ac:spMkLst>
        </pc:spChg>
        <pc:spChg chg="add mod">
          <ac:chgData name="Matthias Kovatsch" userId="231a498900bd075a" providerId="LiveId" clId="{D5348FDD-6AE5-4112-89AB-CE9F91902873}" dt="2020-07-27T01:46:27.344" v="11385" actId="20577"/>
          <ac:spMkLst>
            <pc:docMk/>
            <pc:sldMk cId="3241244089" sldId="1068"/>
            <ac:spMk id="13" creationId="{C169D53D-F824-4F34-924C-0D67E8E0A972}"/>
          </ac:spMkLst>
        </pc:spChg>
        <pc:spChg chg="mod">
          <ac:chgData name="Matthias Kovatsch" userId="231a498900bd075a" providerId="LiveId" clId="{D5348FDD-6AE5-4112-89AB-CE9F91902873}" dt="2020-07-27T03:14:35.015" v="13764" actId="6549"/>
          <ac:spMkLst>
            <pc:docMk/>
            <pc:sldMk cId="3241244089" sldId="1068"/>
            <ac:spMk id="15" creationId="{202B0059-3A94-4E91-A323-E72688151484}"/>
          </ac:spMkLst>
        </pc:spChg>
        <pc:spChg chg="mod">
          <ac:chgData name="Matthias Kovatsch" userId="231a498900bd075a" providerId="LiveId" clId="{D5348FDD-6AE5-4112-89AB-CE9F91902873}" dt="2020-07-27T01:43:51.443" v="11354"/>
          <ac:spMkLst>
            <pc:docMk/>
            <pc:sldMk cId="3241244089" sldId="1068"/>
            <ac:spMk id="18" creationId="{AB2F69B1-C5C0-40D5-A1B9-49867A4293C1}"/>
          </ac:spMkLst>
        </pc:spChg>
        <pc:spChg chg="mod">
          <ac:chgData name="Matthias Kovatsch" userId="231a498900bd075a" providerId="LiveId" clId="{D5348FDD-6AE5-4112-89AB-CE9F91902873}" dt="2020-07-27T01:42:34.505" v="11343"/>
          <ac:spMkLst>
            <pc:docMk/>
            <pc:sldMk cId="3241244089" sldId="1068"/>
            <ac:spMk id="19" creationId="{CDF67719-7125-4F11-AFDB-D5F223526DAA}"/>
          </ac:spMkLst>
        </pc:spChg>
        <pc:spChg chg="mod">
          <ac:chgData name="Matthias Kovatsch" userId="231a498900bd075a" providerId="LiveId" clId="{D5348FDD-6AE5-4112-89AB-CE9F91902873}" dt="2020-07-27T01:42:34.505" v="11343"/>
          <ac:spMkLst>
            <pc:docMk/>
            <pc:sldMk cId="3241244089" sldId="1068"/>
            <ac:spMk id="20" creationId="{73808EEA-C95D-4830-8F3D-8D1D5859567F}"/>
          </ac:spMkLst>
        </pc:spChg>
        <pc:spChg chg="mod">
          <ac:chgData name="Matthias Kovatsch" userId="231a498900bd075a" providerId="LiveId" clId="{D5348FDD-6AE5-4112-89AB-CE9F91902873}" dt="2020-07-27T01:42:34.505" v="11343"/>
          <ac:spMkLst>
            <pc:docMk/>
            <pc:sldMk cId="3241244089" sldId="1068"/>
            <ac:spMk id="24" creationId="{F5514002-798A-4F86-BE46-22375B0CED25}"/>
          </ac:spMkLst>
        </pc:spChg>
        <pc:spChg chg="mod">
          <ac:chgData name="Matthias Kovatsch" userId="231a498900bd075a" providerId="LiveId" clId="{D5348FDD-6AE5-4112-89AB-CE9F91902873}" dt="2020-07-27T03:14:21.195" v="13760" actId="20577"/>
          <ac:spMkLst>
            <pc:docMk/>
            <pc:sldMk cId="3241244089" sldId="1068"/>
            <ac:spMk id="26" creationId="{CDA06918-C4C8-44D7-84D7-4CEE4A25577C}"/>
          </ac:spMkLst>
        </pc:spChg>
        <pc:spChg chg="mod">
          <ac:chgData name="Matthias Kovatsch" userId="231a498900bd075a" providerId="LiveId" clId="{D5348FDD-6AE5-4112-89AB-CE9F91902873}" dt="2020-07-27T01:39:54.499" v="11277" actId="1076"/>
          <ac:spMkLst>
            <pc:docMk/>
            <pc:sldMk cId="3241244089" sldId="1068"/>
            <ac:spMk id="28" creationId="{2921014B-3671-4AC3-8148-5DF8B95761D9}"/>
          </ac:spMkLst>
        </pc:spChg>
        <pc:spChg chg="mod">
          <ac:chgData name="Matthias Kovatsch" userId="231a498900bd075a" providerId="LiveId" clId="{D5348FDD-6AE5-4112-89AB-CE9F91902873}" dt="2020-07-27T01:45:49.238" v="11378" actId="207"/>
          <ac:spMkLst>
            <pc:docMk/>
            <pc:sldMk cId="3241244089" sldId="1068"/>
            <ac:spMk id="31" creationId="{96A66EC3-2269-4CFD-B032-E15475472B30}"/>
          </ac:spMkLst>
        </pc:spChg>
        <pc:spChg chg="mod">
          <ac:chgData name="Matthias Kovatsch" userId="231a498900bd075a" providerId="LiveId" clId="{D5348FDD-6AE5-4112-89AB-CE9F91902873}" dt="2020-07-27T01:47:10.096" v="11392" actId="207"/>
          <ac:spMkLst>
            <pc:docMk/>
            <pc:sldMk cId="3241244089" sldId="1068"/>
            <ac:spMk id="32" creationId="{3CDB5D19-6DEA-4BCB-BFE9-3694410F3857}"/>
          </ac:spMkLst>
        </pc:spChg>
        <pc:spChg chg="mod">
          <ac:chgData name="Matthias Kovatsch" userId="231a498900bd075a" providerId="LiveId" clId="{D5348FDD-6AE5-4112-89AB-CE9F91902873}" dt="2020-07-27T01:50:00.368" v="11417"/>
          <ac:spMkLst>
            <pc:docMk/>
            <pc:sldMk cId="3241244089" sldId="1068"/>
            <ac:spMk id="34" creationId="{9C1B660B-1390-49F9-8FC2-B528A8568F1D}"/>
          </ac:spMkLst>
        </pc:spChg>
        <pc:spChg chg="mod">
          <ac:chgData name="Matthias Kovatsch" userId="231a498900bd075a" providerId="LiveId" clId="{D5348FDD-6AE5-4112-89AB-CE9F91902873}" dt="2020-07-27T01:50:00.368" v="11417"/>
          <ac:spMkLst>
            <pc:docMk/>
            <pc:sldMk cId="3241244089" sldId="1068"/>
            <ac:spMk id="35" creationId="{B24551A1-B7F0-45B8-9010-43ED77D9040E}"/>
          </ac:spMkLst>
        </pc:spChg>
        <pc:spChg chg="mod">
          <ac:chgData name="Matthias Kovatsch" userId="231a498900bd075a" providerId="LiveId" clId="{D5348FDD-6AE5-4112-89AB-CE9F91902873}" dt="2020-07-27T03:14:28.847" v="13761" actId="6549"/>
          <ac:spMkLst>
            <pc:docMk/>
            <pc:sldMk cId="3241244089" sldId="1068"/>
            <ac:spMk id="36" creationId="{5410161E-DC2A-47AF-9818-FD8B457BB3ED}"/>
          </ac:spMkLst>
        </pc:spChg>
        <pc:spChg chg="mod">
          <ac:chgData name="Matthias Kovatsch" userId="231a498900bd075a" providerId="LiveId" clId="{D5348FDD-6AE5-4112-89AB-CE9F91902873}" dt="2020-07-27T03:14:33.367" v="13763" actId="20577"/>
          <ac:spMkLst>
            <pc:docMk/>
            <pc:sldMk cId="3241244089" sldId="1068"/>
            <ac:spMk id="37" creationId="{88F8248B-D27A-43E7-AA93-231715CD11B7}"/>
          </ac:spMkLst>
        </pc:spChg>
        <pc:spChg chg="mod">
          <ac:chgData name="Matthias Kovatsch" userId="231a498900bd075a" providerId="LiveId" clId="{D5348FDD-6AE5-4112-89AB-CE9F91902873}" dt="2020-07-27T01:50:00.368" v="11417"/>
          <ac:spMkLst>
            <pc:docMk/>
            <pc:sldMk cId="3241244089" sldId="1068"/>
            <ac:spMk id="38" creationId="{7138E8E6-8C74-4399-A2DE-E91A38BB0977}"/>
          </ac:spMkLst>
        </pc:spChg>
        <pc:spChg chg="mod">
          <ac:chgData name="Matthias Kovatsch" userId="231a498900bd075a" providerId="LiveId" clId="{D5348FDD-6AE5-4112-89AB-CE9F91902873}" dt="2020-07-27T03:14:31.295" v="13762" actId="6549"/>
          <ac:spMkLst>
            <pc:docMk/>
            <pc:sldMk cId="3241244089" sldId="1068"/>
            <ac:spMk id="40" creationId="{E706BC43-17CD-44EE-B2F0-B3CC6B5BDB0D}"/>
          </ac:spMkLst>
        </pc:spChg>
        <pc:spChg chg="mod">
          <ac:chgData name="Matthias Kovatsch" userId="231a498900bd075a" providerId="LiveId" clId="{D5348FDD-6AE5-4112-89AB-CE9F91902873}" dt="2020-07-27T01:50:00.368" v="11417"/>
          <ac:spMkLst>
            <pc:docMk/>
            <pc:sldMk cId="3241244089" sldId="1068"/>
            <ac:spMk id="44" creationId="{269F91B7-E112-4089-8C9E-CCC2547261F8}"/>
          </ac:spMkLst>
        </pc:spChg>
        <pc:spChg chg="mod">
          <ac:chgData name="Matthias Kovatsch" userId="231a498900bd075a" providerId="LiveId" clId="{D5348FDD-6AE5-4112-89AB-CE9F91902873}" dt="2020-07-27T01:50:00.368" v="11417"/>
          <ac:spMkLst>
            <pc:docMk/>
            <pc:sldMk cId="3241244089" sldId="1068"/>
            <ac:spMk id="45" creationId="{DB7E2550-CAFB-402F-B061-E26D0047D5D2}"/>
          </ac:spMkLst>
        </pc:spChg>
        <pc:spChg chg="mod">
          <ac:chgData name="Matthias Kovatsch" userId="231a498900bd075a" providerId="LiveId" clId="{D5348FDD-6AE5-4112-89AB-CE9F91902873}" dt="2020-07-27T01:50:00.368" v="11417"/>
          <ac:spMkLst>
            <pc:docMk/>
            <pc:sldMk cId="3241244089" sldId="1068"/>
            <ac:spMk id="47" creationId="{8F7396D1-8927-47B1-8787-7DF657CAC58B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3241244089" sldId="1068"/>
            <ac:spMk id="69" creationId="{08E0776E-2B59-436A-9FEC-11F970A8F257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3241244089" sldId="1068"/>
            <ac:spMk id="70" creationId="{0F8538F4-2706-46DC-B534-137CBAAE1385}"/>
          </ac:spMkLst>
        </pc:spChg>
        <pc:grpChg chg="add mod">
          <ac:chgData name="Matthias Kovatsch" userId="231a498900bd075a" providerId="LiveId" clId="{D5348FDD-6AE5-4112-89AB-CE9F91902873}" dt="2020-07-27T01:39:14.986" v="11269" actId="1076"/>
          <ac:grpSpMkLst>
            <pc:docMk/>
            <pc:sldMk cId="3241244089" sldId="1068"/>
            <ac:grpSpMk id="8" creationId="{5355809C-0A2B-4A8E-A6DE-9CFF226CE2EF}"/>
          </ac:grpSpMkLst>
        </pc:grpChg>
        <pc:grpChg chg="add mod">
          <ac:chgData name="Matthias Kovatsch" userId="231a498900bd075a" providerId="LiveId" clId="{D5348FDD-6AE5-4112-89AB-CE9F91902873}" dt="2020-07-27T01:41:15.857" v="11335" actId="14100"/>
          <ac:grpSpMkLst>
            <pc:docMk/>
            <pc:sldMk cId="3241244089" sldId="1068"/>
            <ac:grpSpMk id="14" creationId="{2EAD59F0-8AEF-44AD-B1F0-D448A5A6951C}"/>
          </ac:grpSpMkLst>
        </pc:grpChg>
        <pc:grpChg chg="add mod">
          <ac:chgData name="Matthias Kovatsch" userId="231a498900bd075a" providerId="LiveId" clId="{D5348FDD-6AE5-4112-89AB-CE9F91902873}" dt="2020-07-27T01:42:34.505" v="11343"/>
          <ac:grpSpMkLst>
            <pc:docMk/>
            <pc:sldMk cId="3241244089" sldId="1068"/>
            <ac:grpSpMk id="17" creationId="{81586A46-987D-4EBC-A26C-30CCF4C63688}"/>
          </ac:grpSpMkLst>
        </pc:grpChg>
        <pc:grpChg chg="add mod">
          <ac:chgData name="Matthias Kovatsch" userId="231a498900bd075a" providerId="LiveId" clId="{D5348FDD-6AE5-4112-89AB-CE9F91902873}" dt="2020-07-27T01:39:19.313" v="11271" actId="1076"/>
          <ac:grpSpMkLst>
            <pc:docMk/>
            <pc:sldMk cId="3241244089" sldId="1068"/>
            <ac:grpSpMk id="25" creationId="{95E50DED-6D6E-4DEC-B176-30B5C67E4949}"/>
          </ac:grpSpMkLst>
        </pc:grpChg>
        <pc:grpChg chg="add mod">
          <ac:chgData name="Matthias Kovatsch" userId="231a498900bd075a" providerId="LiveId" clId="{D5348FDD-6AE5-4112-89AB-CE9F91902873}" dt="2020-07-27T01:39:14.986" v="11269" actId="1076"/>
          <ac:grpSpMkLst>
            <pc:docMk/>
            <pc:sldMk cId="3241244089" sldId="1068"/>
            <ac:grpSpMk id="29" creationId="{FE412A5A-8752-498E-8AF8-5B38C5446789}"/>
          </ac:grpSpMkLst>
        </pc:grpChg>
        <pc:grpChg chg="add mod">
          <ac:chgData name="Matthias Kovatsch" userId="231a498900bd075a" providerId="LiveId" clId="{D5348FDD-6AE5-4112-89AB-CE9F91902873}" dt="2020-07-27T01:50:00.368" v="11417"/>
          <ac:grpSpMkLst>
            <pc:docMk/>
            <pc:sldMk cId="3241244089" sldId="1068"/>
            <ac:grpSpMk id="33" creationId="{D902BFD1-B286-445D-801E-D45F3B35E5C7}"/>
          </ac:grpSpMkLst>
        </pc:grpChg>
        <pc:cxnChg chg="mod">
          <ac:chgData name="Matthias Kovatsch" userId="231a498900bd075a" providerId="LiveId" clId="{D5348FDD-6AE5-4112-89AB-CE9F91902873}" dt="2020-07-27T01:45:31.799" v="11375" actId="208"/>
          <ac:cxnSpMkLst>
            <pc:docMk/>
            <pc:sldMk cId="3241244089" sldId="1068"/>
            <ac:cxnSpMk id="11" creationId="{49037D8A-9CD0-40EE-A9A7-73F25B33A092}"/>
          </ac:cxnSpMkLst>
        </pc:cxnChg>
        <pc:cxnChg chg="mod">
          <ac:chgData name="Matthias Kovatsch" userId="231a498900bd075a" providerId="LiveId" clId="{D5348FDD-6AE5-4112-89AB-CE9F91902873}" dt="2020-07-27T01:46:38.585" v="11386" actId="208"/>
          <ac:cxnSpMkLst>
            <pc:docMk/>
            <pc:sldMk cId="3241244089" sldId="1068"/>
            <ac:cxnSpMk id="16" creationId="{7E387E2F-F16A-4F4C-82EB-5FBCC76339A8}"/>
          </ac:cxnSpMkLst>
        </pc:cxnChg>
        <pc:cxnChg chg="mod">
          <ac:chgData name="Matthias Kovatsch" userId="231a498900bd075a" providerId="LiveId" clId="{D5348FDD-6AE5-4112-89AB-CE9F91902873}" dt="2020-07-27T01:42:34.505" v="11343"/>
          <ac:cxnSpMkLst>
            <pc:docMk/>
            <pc:sldMk cId="3241244089" sldId="1068"/>
            <ac:cxnSpMk id="21" creationId="{556E0883-A35F-488E-8AE2-FF4526696A38}"/>
          </ac:cxnSpMkLst>
        </pc:cxnChg>
        <pc:cxnChg chg="mod">
          <ac:chgData name="Matthias Kovatsch" userId="231a498900bd075a" providerId="LiveId" clId="{D5348FDD-6AE5-4112-89AB-CE9F91902873}" dt="2020-07-27T01:46:51.339" v="11389" actId="208"/>
          <ac:cxnSpMkLst>
            <pc:docMk/>
            <pc:sldMk cId="3241244089" sldId="1068"/>
            <ac:cxnSpMk id="22" creationId="{4F344E0B-23A5-4D9B-A5FB-57CE0D57A64E}"/>
          </ac:cxnSpMkLst>
        </pc:cxnChg>
        <pc:cxnChg chg="mod">
          <ac:chgData name="Matthias Kovatsch" userId="231a498900bd075a" providerId="LiveId" clId="{D5348FDD-6AE5-4112-89AB-CE9F91902873}" dt="2020-07-27T01:46:51.339" v="11389" actId="208"/>
          <ac:cxnSpMkLst>
            <pc:docMk/>
            <pc:sldMk cId="3241244089" sldId="1068"/>
            <ac:cxnSpMk id="23" creationId="{E68DB8B1-17AC-4187-9BB2-9F273F4315B4}"/>
          </ac:cxnSpMkLst>
        </pc:cxnChg>
        <pc:cxnChg chg="mod">
          <ac:chgData name="Matthias Kovatsch" userId="231a498900bd075a" providerId="LiveId" clId="{D5348FDD-6AE5-4112-89AB-CE9F91902873}" dt="2020-07-27T01:45:26.325" v="11374" actId="208"/>
          <ac:cxnSpMkLst>
            <pc:docMk/>
            <pc:sldMk cId="3241244089" sldId="1068"/>
            <ac:cxnSpMk id="27" creationId="{F7A19A51-C81A-406A-BA7A-7BAC933C485E}"/>
          </ac:cxnSpMkLst>
        </pc:cxnChg>
        <pc:cxnChg chg="mod">
          <ac:chgData name="Matthias Kovatsch" userId="231a498900bd075a" providerId="LiveId" clId="{D5348FDD-6AE5-4112-89AB-CE9F91902873}" dt="2020-07-27T01:46:41.799" v="11387" actId="208"/>
          <ac:cxnSpMkLst>
            <pc:docMk/>
            <pc:sldMk cId="3241244089" sldId="1068"/>
            <ac:cxnSpMk id="30" creationId="{B8A7F670-CE16-45D0-ABE5-D872D0B373CB}"/>
          </ac:cxnSpMkLst>
        </pc:cxnChg>
        <pc:cxnChg chg="mod">
          <ac:chgData name="Matthias Kovatsch" userId="231a498900bd075a" providerId="LiveId" clId="{D5348FDD-6AE5-4112-89AB-CE9F91902873}" dt="2020-07-27T01:50:00.368" v="11417"/>
          <ac:cxnSpMkLst>
            <pc:docMk/>
            <pc:sldMk cId="3241244089" sldId="1068"/>
            <ac:cxnSpMk id="39" creationId="{1ED1BBFF-C364-4EBF-8B11-110CDB3A1C1B}"/>
          </ac:cxnSpMkLst>
        </pc:cxnChg>
        <pc:cxnChg chg="del mod">
          <ac:chgData name="Matthias Kovatsch" userId="231a498900bd075a" providerId="LiveId" clId="{D5348FDD-6AE5-4112-89AB-CE9F91902873}" dt="2020-07-27T01:50:12.056" v="11420" actId="478"/>
          <ac:cxnSpMkLst>
            <pc:docMk/>
            <pc:sldMk cId="3241244089" sldId="1068"/>
            <ac:cxnSpMk id="41" creationId="{792B0EC5-9160-4FE6-9F00-08EDEF87BB57}"/>
          </ac:cxnSpMkLst>
        </pc:cxnChg>
        <pc:cxnChg chg="mod">
          <ac:chgData name="Matthias Kovatsch" userId="231a498900bd075a" providerId="LiveId" clId="{D5348FDD-6AE5-4112-89AB-CE9F91902873}" dt="2020-07-27T01:50:00.368" v="11417"/>
          <ac:cxnSpMkLst>
            <pc:docMk/>
            <pc:sldMk cId="3241244089" sldId="1068"/>
            <ac:cxnSpMk id="42" creationId="{81B0A6B9-676C-4143-BEF8-7C318109A171}"/>
          </ac:cxnSpMkLst>
        </pc:cxnChg>
        <pc:cxnChg chg="mod">
          <ac:chgData name="Matthias Kovatsch" userId="231a498900bd075a" providerId="LiveId" clId="{D5348FDD-6AE5-4112-89AB-CE9F91902873}" dt="2020-07-27T01:50:00.368" v="11417"/>
          <ac:cxnSpMkLst>
            <pc:docMk/>
            <pc:sldMk cId="3241244089" sldId="1068"/>
            <ac:cxnSpMk id="43" creationId="{60467472-D136-4CD4-AD71-EF562C06414F}"/>
          </ac:cxnSpMkLst>
        </pc:cxnChg>
        <pc:cxnChg chg="mod">
          <ac:chgData name="Matthias Kovatsch" userId="231a498900bd075a" providerId="LiveId" clId="{D5348FDD-6AE5-4112-89AB-CE9F91902873}" dt="2020-07-27T01:50:00.368" v="11417"/>
          <ac:cxnSpMkLst>
            <pc:docMk/>
            <pc:sldMk cId="3241244089" sldId="1068"/>
            <ac:cxnSpMk id="46" creationId="{13CF2784-9E4F-4B2E-8DC6-A6B47881CB77}"/>
          </ac:cxnSpMkLst>
        </pc:cxnChg>
        <pc:cxnChg chg="add mod">
          <ac:chgData name="Matthias Kovatsch" userId="231a498900bd075a" providerId="LiveId" clId="{D5348FDD-6AE5-4112-89AB-CE9F91902873}" dt="2020-07-27T01:46:46.729" v="11388" actId="208"/>
          <ac:cxnSpMkLst>
            <pc:docMk/>
            <pc:sldMk cId="3241244089" sldId="1068"/>
            <ac:cxnSpMk id="60" creationId="{6D70C6FE-4308-4BDC-BC67-8D00483C3032}"/>
          </ac:cxnSpMkLst>
        </pc:cxnChg>
        <pc:cxnChg chg="add mod">
          <ac:chgData name="Matthias Kovatsch" userId="231a498900bd075a" providerId="LiveId" clId="{D5348FDD-6AE5-4112-89AB-CE9F91902873}" dt="2020-07-27T01:50:21.129" v="11421" actId="14100"/>
          <ac:cxnSpMkLst>
            <pc:docMk/>
            <pc:sldMk cId="3241244089" sldId="1068"/>
            <ac:cxnSpMk id="65" creationId="{8B71C8DE-CE80-4C5C-BC6F-F1A5D80CB138}"/>
          </ac:cxnSpMkLst>
        </pc:cxnChg>
      </pc:sldChg>
      <pc:sldChg chg="addSp modSp add del mod modAnim">
        <pc:chgData name="Matthias Kovatsch" userId="231a498900bd075a" providerId="LiveId" clId="{D5348FDD-6AE5-4112-89AB-CE9F91902873}" dt="2020-07-27T02:57:43.222" v="13014" actId="47"/>
        <pc:sldMkLst>
          <pc:docMk/>
          <pc:sldMk cId="988718335" sldId="1069"/>
        </pc:sldMkLst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5" creationId="{97DE56BF-5732-4B1F-9231-3CDDC68E8AB0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9" creationId="{BF9E5439-E69D-462F-92B3-37ACB5F4571F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10" creationId="{6A2BC6A0-F491-4C55-9A5A-F68BB6F3AFF5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12" creationId="{E4527284-5E0B-4AD5-91B3-2E42738D5622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13" creationId="{91FD6FBA-F414-4E5F-82DE-66E03A43576A}"/>
          </ac:spMkLst>
        </pc:spChg>
        <pc:spChg chg="mod">
          <ac:chgData name="Matthias Kovatsch" userId="231a498900bd075a" providerId="LiveId" clId="{D5348FDD-6AE5-4112-89AB-CE9F91902873}" dt="2020-07-27T02:16:43.089" v="11756" actId="14100"/>
          <ac:spMkLst>
            <pc:docMk/>
            <pc:sldMk cId="988718335" sldId="1069"/>
            <ac:spMk id="14" creationId="{1A2B962B-FBFF-408F-A915-63C881C844C1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15" creationId="{D660DD16-EF72-40B9-8E49-6FC3AB1D29F5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16" creationId="{0CB9B00C-6792-4C72-8A52-E0D9387E7F1F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17" creationId="{C43E830F-B0B0-4132-ACDB-B22708AB3AAF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19" creationId="{202D7283-8D18-4F9A-B59C-7D7032723D78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31" creationId="{E00533B3-12AD-4D85-A4DC-436DC979164A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33" creationId="{286EC95D-8C03-4975-8D04-4FD4856CA300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34" creationId="{D9C52AD9-79DB-4B67-8938-1706F4C1E6D8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36" creationId="{C1E0741A-5D87-4B7A-9372-050D85D647C0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37" creationId="{3B8C28C8-D492-4D07-AB08-53F901E9E5B6}"/>
          </ac:spMkLst>
        </pc:spChg>
        <pc:spChg chg="mod">
          <ac:chgData name="Matthias Kovatsch" userId="231a498900bd075a" providerId="LiveId" clId="{D5348FDD-6AE5-4112-89AB-CE9F91902873}" dt="2020-07-27T02:16:38.159" v="11755" actId="14100"/>
          <ac:spMkLst>
            <pc:docMk/>
            <pc:sldMk cId="988718335" sldId="1069"/>
            <ac:spMk id="42" creationId="{C40E72B9-0541-4EC4-AE46-5AE017690CE5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43" creationId="{F0819614-9564-43C1-B575-EF23B738F7A3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44" creationId="{CA63FA80-0455-4563-8E42-B5C5013BE06E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45" creationId="{DCD3751C-F37D-4689-8F8A-CE5BEEF045B0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51" creationId="{2BF81D11-0AC4-476C-91AE-342B9329149B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52" creationId="{426F6674-1EF9-42B2-BAFF-63DA670FCCFD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53" creationId="{FE68D422-C40B-4938-B7C5-35E82BB66FBD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54" creationId="{885AE6E8-8A31-4A86-8C6C-CC9D4E294B97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55" creationId="{46E11323-1977-4E4C-B227-1E09568A1FE0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56" creationId="{D731D027-CE03-4B1E-8223-F2C955866179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57" creationId="{81740E6A-55BB-4240-ADE9-8730B074F256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58" creationId="{909D43DD-F0E4-4FC2-9C0E-043242FA63E2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61" creationId="{5696E189-ADBE-462F-B935-DBE95AB0189E}"/>
          </ac:spMkLst>
        </pc:spChg>
        <pc:spChg chg="add mod">
          <ac:chgData name="Matthias Kovatsch" userId="231a498900bd075a" providerId="LiveId" clId="{D5348FDD-6AE5-4112-89AB-CE9F91902873}" dt="2020-07-27T02:17:56.311" v="11776" actId="1076"/>
          <ac:spMkLst>
            <pc:docMk/>
            <pc:sldMk cId="988718335" sldId="1069"/>
            <ac:spMk id="62" creationId="{77A50C5E-8B4D-499B-BAEB-5CA09B96D1FA}"/>
          </ac:spMkLst>
        </pc:spChg>
        <pc:spChg chg="add mod">
          <ac:chgData name="Matthias Kovatsch" userId="231a498900bd075a" providerId="LiveId" clId="{D5348FDD-6AE5-4112-89AB-CE9F91902873}" dt="2020-07-27T02:19:30.527" v="11792" actId="14100"/>
          <ac:spMkLst>
            <pc:docMk/>
            <pc:sldMk cId="988718335" sldId="1069"/>
            <ac:spMk id="63" creationId="{8CDC6A5E-9FFB-4246-80D8-A9FFCD88E39E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67" creationId="{DCCFBB45-E380-46AD-AD9E-B9414F33C454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69" creationId="{8ECE702A-EF21-4FDE-99D0-211AB4FAFABB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77" creationId="{B6B4A9E7-572A-406E-B407-2EB887A9CAA8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79" creationId="{1C843EDA-239C-42BE-98BE-224B1446F438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81" creationId="{1171F3E3-8F20-4ED7-9E5F-30EDE30DFCEC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90" creationId="{2B31208C-00AC-4147-9FE3-6750F5ACF393}"/>
          </ac:spMkLst>
        </pc:spChg>
        <pc:spChg chg="mod">
          <ac:chgData name="Matthias Kovatsch" userId="231a498900bd075a" providerId="LiveId" clId="{D5348FDD-6AE5-4112-89AB-CE9F91902873}" dt="2020-07-27T02:16:14.570" v="11751" actId="1037"/>
          <ac:spMkLst>
            <pc:docMk/>
            <pc:sldMk cId="988718335" sldId="1069"/>
            <ac:spMk id="135" creationId="{F42E71EA-4C08-4977-A305-7E1A00CFFFDD}"/>
          </ac:spMkLst>
        </pc:spChg>
        <pc:grpChg chg="mod">
          <ac:chgData name="Matthias Kovatsch" userId="231a498900bd075a" providerId="LiveId" clId="{D5348FDD-6AE5-4112-89AB-CE9F91902873}" dt="2020-07-27T02:16:14.570" v="11751" actId="1037"/>
          <ac:grpSpMkLst>
            <pc:docMk/>
            <pc:sldMk cId="988718335" sldId="1069"/>
            <ac:grpSpMk id="4" creationId="{0A8F134B-8D99-4D5A-955E-87812EF94D2E}"/>
          </ac:grpSpMkLst>
        </pc:grpChg>
        <pc:grpChg chg="mod">
          <ac:chgData name="Matthias Kovatsch" userId="231a498900bd075a" providerId="LiveId" clId="{D5348FDD-6AE5-4112-89AB-CE9F91902873}" dt="2020-07-27T02:16:14.570" v="11751" actId="1037"/>
          <ac:grpSpMkLst>
            <pc:docMk/>
            <pc:sldMk cId="988718335" sldId="1069"/>
            <ac:grpSpMk id="59" creationId="{1B8696EF-0E5B-439F-ACDC-6CAFFD1BF409}"/>
          </ac:grpSpMkLst>
        </pc:grpChg>
        <pc:grpChg chg="mod">
          <ac:chgData name="Matthias Kovatsch" userId="231a498900bd075a" providerId="LiveId" clId="{D5348FDD-6AE5-4112-89AB-CE9F91902873}" dt="2020-07-27T02:16:34.153" v="11754" actId="14100"/>
          <ac:grpSpMkLst>
            <pc:docMk/>
            <pc:sldMk cId="988718335" sldId="1069"/>
            <ac:grpSpMk id="83" creationId="{06196C10-5682-4714-BEC1-DA9E8D9158C0}"/>
          </ac:grpSpMkLst>
        </pc:grpChg>
        <pc:grpChg chg="mod">
          <ac:chgData name="Matthias Kovatsch" userId="231a498900bd075a" providerId="LiveId" clId="{D5348FDD-6AE5-4112-89AB-CE9F91902873}" dt="2020-07-27T02:16:14.570" v="11751" actId="1037"/>
          <ac:grpSpMkLst>
            <pc:docMk/>
            <pc:sldMk cId="988718335" sldId="1069"/>
            <ac:grpSpMk id="84" creationId="{B48AF248-6D3E-4F50-926E-71FD30DD67E0}"/>
          </ac:grpSpMkLst>
        </pc:grpChg>
        <pc:grpChg chg="mod">
          <ac:chgData name="Matthias Kovatsch" userId="231a498900bd075a" providerId="LiveId" clId="{D5348FDD-6AE5-4112-89AB-CE9F91902873}" dt="2020-07-27T02:16:14.570" v="11751" actId="1037"/>
          <ac:grpSpMkLst>
            <pc:docMk/>
            <pc:sldMk cId="988718335" sldId="1069"/>
            <ac:grpSpMk id="87" creationId="{CF1852D8-D5AD-4D2F-AAA2-1D1C3F6E32AA}"/>
          </ac:grpSpMkLst>
        </pc:grpChg>
        <pc:graphicFrameChg chg="mod">
          <ac:chgData name="Matthias Kovatsch" userId="231a498900bd075a" providerId="LiveId" clId="{D5348FDD-6AE5-4112-89AB-CE9F91902873}" dt="2020-07-27T02:16:14.570" v="11751" actId="1037"/>
          <ac:graphicFrameMkLst>
            <pc:docMk/>
            <pc:sldMk cId="988718335" sldId="1069"/>
            <ac:graphicFrameMk id="6" creationId="{E9286002-6BFC-4685-ADDD-2821AE7ED2DB}"/>
          </ac:graphicFrameMkLst>
        </pc:graphicFrameChg>
        <pc:graphicFrameChg chg="add mod ord">
          <ac:chgData name="Matthias Kovatsch" userId="231a498900bd075a" providerId="LiveId" clId="{D5348FDD-6AE5-4112-89AB-CE9F91902873}" dt="2020-07-27T02:17:35.514" v="11769" actId="1038"/>
          <ac:graphicFrameMkLst>
            <pc:docMk/>
            <pc:sldMk cId="988718335" sldId="1069"/>
            <ac:graphicFrameMk id="60" creationId="{C9005E48-3565-4721-AFE3-4474D6F535E3}"/>
          </ac:graphicFrameMkLst>
        </pc:graphicFrame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25" creationId="{BB602848-8B22-41E4-868C-EA1FC8104712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00" creationId="{E4FAC2E6-4BE7-430F-AC72-4EE92C747A4B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06" creationId="{3B9033AA-7EA0-4C41-919F-7684D5CE7AD0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07" creationId="{764D001C-B1C4-401E-AA19-F9165C1674EF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08" creationId="{DF9CD35E-9D37-477B-81D7-3E66619DCBF9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13" creationId="{4A07B568-504E-4B4A-9D3F-F2619880BE4C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15" creationId="{CE058A1F-4BC6-4C2B-8D18-069050A5F66C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20" creationId="{5777AFAA-1B86-428A-B808-55CDDE417A6B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28" creationId="{2D54C12C-2B6A-4BE7-AA00-2972A9BC241B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30" creationId="{5DCE56A5-7E58-44DC-B714-B4CCD892BDC2}"/>
          </ac:picMkLst>
        </pc:picChg>
        <pc:picChg chg="mod">
          <ac:chgData name="Matthias Kovatsch" userId="231a498900bd075a" providerId="LiveId" clId="{D5348FDD-6AE5-4112-89AB-CE9F91902873}" dt="2020-07-27T02:16:14.570" v="11751" actId="1037"/>
          <ac:picMkLst>
            <pc:docMk/>
            <pc:sldMk cId="988718335" sldId="1069"/>
            <ac:picMk id="132" creationId="{78D01489-D9E9-428F-A5B1-9A24C000CA47}"/>
          </ac:picMkLst>
        </pc:picChg>
      </pc:sldChg>
      <pc:sldChg chg="delSp add modTransition modAnim">
        <pc:chgData name="Matthias Kovatsch" userId="231a498900bd075a" providerId="LiveId" clId="{D5348FDD-6AE5-4112-89AB-CE9F91902873}" dt="2020-07-27T03:48:29.255" v="14583"/>
        <pc:sldMkLst>
          <pc:docMk/>
          <pc:sldMk cId="1498126140" sldId="1070"/>
        </pc:sldMkLst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498126140" sldId="1070"/>
            <ac:spMk id="8" creationId="{897E83BD-A7FC-4840-AC0C-92779CC36274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498126140" sldId="1070"/>
            <ac:spMk id="9" creationId="{E2C10066-F146-47BB-9DC2-8DF1A347882C}"/>
          </ac:spMkLst>
        </pc:spChg>
      </pc:sldChg>
      <pc:sldChg chg="addSp delSp modSp new mod modClrScheme chgLayout">
        <pc:chgData name="Matthias Kovatsch" userId="231a498900bd075a" providerId="LiveId" clId="{D5348FDD-6AE5-4112-89AB-CE9F91902873}" dt="2020-07-27T03:48:29.255" v="14583"/>
        <pc:sldMkLst>
          <pc:docMk/>
          <pc:sldMk cId="2951486330" sldId="1071"/>
        </pc:sldMkLst>
        <pc:spChg chg="del mod ord">
          <ac:chgData name="Matthias Kovatsch" userId="231a498900bd075a" providerId="LiveId" clId="{D5348FDD-6AE5-4112-89AB-CE9F91902873}" dt="2020-07-27T03:00:42.854" v="13028" actId="700"/>
          <ac:spMkLst>
            <pc:docMk/>
            <pc:sldMk cId="2951486330" sldId="1071"/>
            <ac:spMk id="2" creationId="{98D22CAD-3B16-4161-B2F1-F38E2D2D63BE}"/>
          </ac:spMkLst>
        </pc:spChg>
        <pc:spChg chg="del mod ord">
          <ac:chgData name="Matthias Kovatsch" userId="231a498900bd075a" providerId="LiveId" clId="{D5348FDD-6AE5-4112-89AB-CE9F91902873}" dt="2020-07-27T03:00:42.854" v="13028" actId="700"/>
          <ac:spMkLst>
            <pc:docMk/>
            <pc:sldMk cId="2951486330" sldId="1071"/>
            <ac:spMk id="3" creationId="{433CC978-984A-4C16-A978-0C79C8251785}"/>
          </ac:spMkLst>
        </pc:spChg>
        <pc:spChg chg="add mod ord">
          <ac:chgData name="Matthias Kovatsch" userId="231a498900bd075a" providerId="LiveId" clId="{D5348FDD-6AE5-4112-89AB-CE9F91902873}" dt="2020-07-27T03:01:05.512" v="13061" actId="20577"/>
          <ac:spMkLst>
            <pc:docMk/>
            <pc:sldMk cId="2951486330" sldId="1071"/>
            <ac:spMk id="4" creationId="{565F558E-47CD-4B00-BEC8-A8083040BCED}"/>
          </ac:spMkLst>
        </pc:spChg>
        <pc:spChg chg="add mod ord">
          <ac:chgData name="Matthias Kovatsch" userId="231a498900bd075a" providerId="LiveId" clId="{D5348FDD-6AE5-4112-89AB-CE9F91902873}" dt="2020-07-27T03:24:30.975" v="13918" actId="20577"/>
          <ac:spMkLst>
            <pc:docMk/>
            <pc:sldMk cId="2951486330" sldId="1071"/>
            <ac:spMk id="5" creationId="{DF35E568-3B1E-4ED1-AD51-3871EEADD55D}"/>
          </ac:spMkLst>
        </pc:spChg>
        <pc:spChg chg="add mod ord">
          <ac:chgData name="Matthias Kovatsch" userId="231a498900bd075a" providerId="LiveId" clId="{D5348FDD-6AE5-4112-89AB-CE9F91902873}" dt="2020-07-27T03:12:57.008" v="13714" actId="20577"/>
          <ac:spMkLst>
            <pc:docMk/>
            <pc:sldMk cId="2951486330" sldId="1071"/>
            <ac:spMk id="6" creationId="{5642A724-B340-45FC-B12E-E8F5A8D717FA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2951486330" sldId="1071"/>
            <ac:spMk id="7" creationId="{FC3EA4AB-3484-42B2-BEC1-648014AFE418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2951486330" sldId="1071"/>
            <ac:spMk id="8" creationId="{DD54C9A1-FE72-403C-A217-4E9A65B3D8DB}"/>
          </ac:spMkLst>
        </pc:spChg>
      </pc:sldChg>
      <pc:sldChg chg="addSp delSp modSp new mod modClrScheme chgLayout">
        <pc:chgData name="Matthias Kovatsch" userId="231a498900bd075a" providerId="LiveId" clId="{D5348FDD-6AE5-4112-89AB-CE9F91902873}" dt="2020-07-27T04:20:29.223" v="15279" actId="27636"/>
        <pc:sldMkLst>
          <pc:docMk/>
          <pc:sldMk cId="176051492" sldId="1072"/>
        </pc:sldMkLst>
        <pc:spChg chg="mod ord">
          <ac:chgData name="Matthias Kovatsch" userId="231a498900bd075a" providerId="LiveId" clId="{D5348FDD-6AE5-4112-89AB-CE9F91902873}" dt="2020-07-27T03:51:47.026" v="14622" actId="700"/>
          <ac:spMkLst>
            <pc:docMk/>
            <pc:sldMk cId="176051492" sldId="1072"/>
            <ac:spMk id="2" creationId="{252DA724-96A1-4208-9FCC-3A62EB246ACB}"/>
          </ac:spMkLst>
        </pc:spChg>
        <pc:spChg chg="mod ord">
          <ac:chgData name="Matthias Kovatsch" userId="231a498900bd075a" providerId="LiveId" clId="{D5348FDD-6AE5-4112-89AB-CE9F91902873}" dt="2020-07-27T04:20:29.223" v="15279" actId="27636"/>
          <ac:spMkLst>
            <pc:docMk/>
            <pc:sldMk cId="176051492" sldId="1072"/>
            <ac:spMk id="3" creationId="{0A398F1B-EF0C-4E24-9963-7AE272B399B3}"/>
          </ac:spMkLst>
        </pc:spChg>
        <pc:spChg chg="del mod">
          <ac:chgData name="Matthias Kovatsch" userId="231a498900bd075a" providerId="LiveId" clId="{D5348FDD-6AE5-4112-89AB-CE9F91902873}" dt="2020-07-27T03:51:42.434" v="14621" actId="478"/>
          <ac:spMkLst>
            <pc:docMk/>
            <pc:sldMk cId="176051492" sldId="1072"/>
            <ac:spMk id="4" creationId="{E855C94F-B605-41E1-92EF-5203A608B411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5" creationId="{FD9551E1-F6ED-41D2-BDDF-4014DE04AF23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6" creationId="{2D3B8C70-0CA4-44B1-AE92-7CD479258054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7" creationId="{4AC189D2-E74F-48D3-801E-80B83A501E65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8" creationId="{3C6CA058-7557-409D-ACAD-336B0188FC3E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9" creationId="{152C3029-FF5D-4FBF-960D-3B12CB9B1FD1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10" creationId="{436C74F2-0187-46D4-B62D-7E51F2DFBEC4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12" creationId="{D943DA81-A0ED-4296-A2C7-DF277EBFD547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13" creationId="{D0BEDD1C-8280-49D8-814C-D41AABE93299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14" creationId="{D0275190-7745-473C-8F92-BBDE4E47FEB6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15" creationId="{26209FAE-A002-435D-8279-12AE9C1EE68A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21" creationId="{AAAB4C83-D74A-46BD-9715-D9F9ECEE9C74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22" creationId="{336A1B2B-38C9-4C16-948F-AB326AA15D5C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26" creationId="{FBD959E4-F0DB-4880-BDB6-9D6B6748D801}"/>
          </ac:spMkLst>
        </pc:spChg>
        <pc:spChg chg="add mod">
          <ac:chgData name="Matthias Kovatsch" userId="231a498900bd075a" providerId="LiveId" clId="{D5348FDD-6AE5-4112-89AB-CE9F91902873}" dt="2020-07-27T03:33:40.059" v="14089" actId="404"/>
          <ac:spMkLst>
            <pc:docMk/>
            <pc:sldMk cId="176051492" sldId="1072"/>
            <ac:spMk id="27" creationId="{B852BAFB-F8EB-4FF5-ACC2-A8D4CAF51105}"/>
          </ac:spMkLst>
        </pc:spChg>
        <pc:spChg chg="add del mod">
          <ac:chgData name="Matthias Kovatsch" userId="231a498900bd075a" providerId="LiveId" clId="{D5348FDD-6AE5-4112-89AB-CE9F91902873}" dt="2020-07-27T03:51:42.434" v="14621" actId="478"/>
          <ac:spMkLst>
            <pc:docMk/>
            <pc:sldMk cId="176051492" sldId="1072"/>
            <ac:spMk id="31" creationId="{6FC2EB5A-7125-4A04-AD61-FBC42675E547}"/>
          </ac:spMkLst>
        </pc:spChg>
        <pc:spChg chg="add del mod">
          <ac:chgData name="Matthias Kovatsch" userId="231a498900bd075a" providerId="LiveId" clId="{D5348FDD-6AE5-4112-89AB-CE9F91902873}" dt="2020-07-27T03:51:42.434" v="14621" actId="478"/>
          <ac:spMkLst>
            <pc:docMk/>
            <pc:sldMk cId="176051492" sldId="1072"/>
            <ac:spMk id="33" creationId="{2720A6D7-F809-4AEF-B16D-3FB7DF1E3119}"/>
          </ac:spMkLst>
        </pc:spChg>
        <pc:spChg chg="mod">
          <ac:chgData name="Matthias Kovatsch" userId="231a498900bd075a" providerId="LiveId" clId="{D5348FDD-6AE5-4112-89AB-CE9F91902873}" dt="2020-07-27T03:37:08.738" v="14238"/>
          <ac:spMkLst>
            <pc:docMk/>
            <pc:sldMk cId="176051492" sldId="1072"/>
            <ac:spMk id="35" creationId="{BC087417-E650-4DEE-8E42-14D690F527D5}"/>
          </ac:spMkLst>
        </pc:spChg>
        <pc:spChg chg="mod">
          <ac:chgData name="Matthias Kovatsch" userId="231a498900bd075a" providerId="LiveId" clId="{D5348FDD-6AE5-4112-89AB-CE9F91902873}" dt="2020-07-27T03:37:08.738" v="14238"/>
          <ac:spMkLst>
            <pc:docMk/>
            <pc:sldMk cId="176051492" sldId="1072"/>
            <ac:spMk id="37" creationId="{44236CB5-D342-482E-B5DE-EA9B8779555F}"/>
          </ac:spMkLst>
        </pc:spChg>
        <pc:spChg chg="mod">
          <ac:chgData name="Matthias Kovatsch" userId="231a498900bd075a" providerId="LiveId" clId="{D5348FDD-6AE5-4112-89AB-CE9F91902873}" dt="2020-07-27T03:37:08.738" v="14238"/>
          <ac:spMkLst>
            <pc:docMk/>
            <pc:sldMk cId="176051492" sldId="1072"/>
            <ac:spMk id="38" creationId="{C3DEBDB0-EC24-4251-9EC9-87C695A955D2}"/>
          </ac:spMkLst>
        </pc:spChg>
        <pc:spChg chg="mod">
          <ac:chgData name="Matthias Kovatsch" userId="231a498900bd075a" providerId="LiveId" clId="{D5348FDD-6AE5-4112-89AB-CE9F91902873}" dt="2020-07-27T03:37:08.738" v="14238"/>
          <ac:spMkLst>
            <pc:docMk/>
            <pc:sldMk cId="176051492" sldId="1072"/>
            <ac:spMk id="39" creationId="{775F610D-13F0-41EC-AA8C-27C863F3B089}"/>
          </ac:spMkLst>
        </pc:spChg>
        <pc:spChg chg="mod">
          <ac:chgData name="Matthias Kovatsch" userId="231a498900bd075a" providerId="LiveId" clId="{D5348FDD-6AE5-4112-89AB-CE9F91902873}" dt="2020-07-27T03:37:08.738" v="14238"/>
          <ac:spMkLst>
            <pc:docMk/>
            <pc:sldMk cId="176051492" sldId="1072"/>
            <ac:spMk id="40" creationId="{81FE4468-27A6-4DF3-B402-FBB15FAA1312}"/>
          </ac:spMkLst>
        </pc:spChg>
        <pc:spChg chg="mod">
          <ac:chgData name="Matthias Kovatsch" userId="231a498900bd075a" providerId="LiveId" clId="{D5348FDD-6AE5-4112-89AB-CE9F91902873}" dt="2020-07-27T03:37:18.975" v="14241"/>
          <ac:spMkLst>
            <pc:docMk/>
            <pc:sldMk cId="176051492" sldId="1072"/>
            <ac:spMk id="42" creationId="{B5292F44-7FA6-45A8-8FFD-E1F9AB14450F}"/>
          </ac:spMkLst>
        </pc:spChg>
        <pc:spChg chg="mod">
          <ac:chgData name="Matthias Kovatsch" userId="231a498900bd075a" providerId="LiveId" clId="{D5348FDD-6AE5-4112-89AB-CE9F91902873}" dt="2020-07-27T03:37:18.975" v="14241"/>
          <ac:spMkLst>
            <pc:docMk/>
            <pc:sldMk cId="176051492" sldId="1072"/>
            <ac:spMk id="44" creationId="{06BB5745-DE9E-4697-ABC3-7811856570FB}"/>
          </ac:spMkLst>
        </pc:spChg>
        <pc:spChg chg="mod">
          <ac:chgData name="Matthias Kovatsch" userId="231a498900bd075a" providerId="LiveId" clId="{D5348FDD-6AE5-4112-89AB-CE9F91902873}" dt="2020-07-27T03:37:18.975" v="14241"/>
          <ac:spMkLst>
            <pc:docMk/>
            <pc:sldMk cId="176051492" sldId="1072"/>
            <ac:spMk id="45" creationId="{906EF566-53E1-4823-B754-03323D34AAB4}"/>
          </ac:spMkLst>
        </pc:spChg>
        <pc:spChg chg="mod">
          <ac:chgData name="Matthias Kovatsch" userId="231a498900bd075a" providerId="LiveId" clId="{D5348FDD-6AE5-4112-89AB-CE9F91902873}" dt="2020-07-27T03:37:18.975" v="14241"/>
          <ac:spMkLst>
            <pc:docMk/>
            <pc:sldMk cId="176051492" sldId="1072"/>
            <ac:spMk id="46" creationId="{9E0E25D7-4017-4239-BB1E-1322A4CB9099}"/>
          </ac:spMkLst>
        </pc:spChg>
        <pc:spChg chg="mod">
          <ac:chgData name="Matthias Kovatsch" userId="231a498900bd075a" providerId="LiveId" clId="{D5348FDD-6AE5-4112-89AB-CE9F91902873}" dt="2020-07-27T03:37:18.975" v="14241"/>
          <ac:spMkLst>
            <pc:docMk/>
            <pc:sldMk cId="176051492" sldId="1072"/>
            <ac:spMk id="47" creationId="{3AAB5113-298D-4F65-9411-D1F2111A99D4}"/>
          </ac:spMkLst>
        </pc:spChg>
        <pc:spChg chg="add del mod">
          <ac:chgData name="Matthias Kovatsch" userId="231a498900bd075a" providerId="LiveId" clId="{D5348FDD-6AE5-4112-89AB-CE9F91902873}" dt="2020-07-27T03:51:42.434" v="14621" actId="478"/>
          <ac:spMkLst>
            <pc:docMk/>
            <pc:sldMk cId="176051492" sldId="1072"/>
            <ac:spMk id="56" creationId="{C4C5EE3C-C398-410C-8E46-E2BA14240528}"/>
          </ac:spMkLst>
        </pc:spChg>
        <pc:spChg chg="add del mod">
          <ac:chgData name="Matthias Kovatsch" userId="231a498900bd075a" providerId="LiveId" clId="{D5348FDD-6AE5-4112-89AB-CE9F91902873}" dt="2020-07-27T03:51:42.434" v="14621" actId="478"/>
          <ac:spMkLst>
            <pc:docMk/>
            <pc:sldMk cId="176051492" sldId="1072"/>
            <ac:spMk id="65" creationId="{E55081E1-CF61-4D38-BE92-C289BDE8F2E2}"/>
          </ac:spMkLst>
        </pc:spChg>
        <pc:spChg chg="del">
          <ac:chgData name="Matthias Kovatsch" userId="231a498900bd075a" providerId="LiveId" clId="{D5348FDD-6AE5-4112-89AB-CE9F91902873}" dt="2020-07-27T03:47:55.264" v="14580"/>
          <ac:spMkLst>
            <pc:docMk/>
            <pc:sldMk cId="176051492" sldId="1072"/>
            <ac:spMk id="66" creationId="{874DEF8D-F5CF-415B-BA2E-23D6DB61B2D0}"/>
          </ac:spMkLst>
        </pc:spChg>
        <pc:spChg chg="del">
          <ac:chgData name="Matthias Kovatsch" userId="231a498900bd075a" providerId="LiveId" clId="{D5348FDD-6AE5-4112-89AB-CE9F91902873}" dt="2020-07-27T03:48:29.255" v="14583"/>
          <ac:spMkLst>
            <pc:docMk/>
            <pc:sldMk cId="176051492" sldId="1072"/>
            <ac:spMk id="67" creationId="{87488378-D154-4452-809A-E16F636B01B6}"/>
          </ac:spMkLst>
        </pc:spChg>
        <pc:spChg chg="mod ord">
          <ac:chgData name="Matthias Kovatsch" userId="231a498900bd075a" providerId="LiveId" clId="{D5348FDD-6AE5-4112-89AB-CE9F91902873}" dt="2020-07-27T03:51:47.026" v="14622" actId="700"/>
          <ac:spMkLst>
            <pc:docMk/>
            <pc:sldMk cId="176051492" sldId="1072"/>
            <ac:spMk id="68" creationId="{61515B50-B5C1-42AC-BD2B-5DE01B1EA349}"/>
          </ac:spMkLst>
        </pc:spChg>
        <pc:spChg chg="add del mod">
          <ac:chgData name="Matthias Kovatsch" userId="231a498900bd075a" providerId="LiveId" clId="{D5348FDD-6AE5-4112-89AB-CE9F91902873}" dt="2020-07-27T03:51:47.026" v="14622" actId="700"/>
          <ac:spMkLst>
            <pc:docMk/>
            <pc:sldMk cId="176051492" sldId="1072"/>
            <ac:spMk id="71" creationId="{CD3164D0-5C27-4DB8-AF12-351FB1BB875D}"/>
          </ac:spMkLst>
        </pc:spChg>
        <pc:grpChg chg="add mod">
          <ac:chgData name="Matthias Kovatsch" userId="231a498900bd075a" providerId="LiveId" clId="{D5348FDD-6AE5-4112-89AB-CE9F91902873}" dt="2020-07-27T03:55:00.556" v="14678" actId="1076"/>
          <ac:grpSpMkLst>
            <pc:docMk/>
            <pc:sldMk cId="176051492" sldId="1072"/>
            <ac:grpSpMk id="29" creationId="{99BF6039-591A-4C3D-8C3D-6920B10438DF}"/>
          </ac:grpSpMkLst>
        </pc:grpChg>
        <pc:grpChg chg="add del mod">
          <ac:chgData name="Matthias Kovatsch" userId="231a498900bd075a" providerId="LiveId" clId="{D5348FDD-6AE5-4112-89AB-CE9F91902873}" dt="2020-07-27T03:51:42.434" v="14621" actId="478"/>
          <ac:grpSpMkLst>
            <pc:docMk/>
            <pc:sldMk cId="176051492" sldId="1072"/>
            <ac:grpSpMk id="34" creationId="{6A5764D9-3350-423E-9AD3-1B14D6ABF8F7}"/>
          </ac:grpSpMkLst>
        </pc:grpChg>
        <pc:grpChg chg="mod">
          <ac:chgData name="Matthias Kovatsch" userId="231a498900bd075a" providerId="LiveId" clId="{D5348FDD-6AE5-4112-89AB-CE9F91902873}" dt="2020-07-27T03:37:08.738" v="14238"/>
          <ac:grpSpMkLst>
            <pc:docMk/>
            <pc:sldMk cId="176051492" sldId="1072"/>
            <ac:grpSpMk id="36" creationId="{F168900B-BA1E-40A2-9C23-AC7E7EA1D79F}"/>
          </ac:grpSpMkLst>
        </pc:grpChg>
        <pc:grpChg chg="add del mod">
          <ac:chgData name="Matthias Kovatsch" userId="231a498900bd075a" providerId="LiveId" clId="{D5348FDD-6AE5-4112-89AB-CE9F91902873}" dt="2020-07-27T03:51:42.434" v="14621" actId="478"/>
          <ac:grpSpMkLst>
            <pc:docMk/>
            <pc:sldMk cId="176051492" sldId="1072"/>
            <ac:grpSpMk id="41" creationId="{8A321CF0-23D8-49F6-B4B9-F5CD8CE4EA21}"/>
          </ac:grpSpMkLst>
        </pc:grpChg>
        <pc:grpChg chg="mod">
          <ac:chgData name="Matthias Kovatsch" userId="231a498900bd075a" providerId="LiveId" clId="{D5348FDD-6AE5-4112-89AB-CE9F91902873}" dt="2020-07-27T03:37:18.975" v="14241"/>
          <ac:grpSpMkLst>
            <pc:docMk/>
            <pc:sldMk cId="176051492" sldId="1072"/>
            <ac:grpSpMk id="43" creationId="{59F3203E-D77E-49BD-8BC6-ABF52B142FCD}"/>
          </ac:grpSpMkLst>
        </pc:grpChg>
        <pc:picChg chg="add del mod">
          <ac:chgData name="Matthias Kovatsch" userId="231a498900bd075a" providerId="LiveId" clId="{D5348FDD-6AE5-4112-89AB-CE9F91902873}" dt="2020-07-27T03:45:44.310" v="14502" actId="478"/>
          <ac:picMkLst>
            <pc:docMk/>
            <pc:sldMk cId="176051492" sldId="1072"/>
            <ac:picMk id="58" creationId="{4322AAFA-4B46-4303-B9C5-7FB45EF86FF7}"/>
          </ac:picMkLst>
        </pc:picChg>
        <pc:picChg chg="add del mod">
          <ac:chgData name="Matthias Kovatsch" userId="231a498900bd075a" providerId="LiveId" clId="{D5348FDD-6AE5-4112-89AB-CE9F91902873}" dt="2020-07-27T03:45:43.055" v="14501" actId="478"/>
          <ac:picMkLst>
            <pc:docMk/>
            <pc:sldMk cId="176051492" sldId="1072"/>
            <ac:picMk id="60" creationId="{4C800E4C-BC41-49D9-95AB-8CA885A84BBF}"/>
          </ac:picMkLst>
        </pc:picChg>
        <pc:picChg chg="add del mod">
          <ac:chgData name="Matthias Kovatsch" userId="231a498900bd075a" providerId="LiveId" clId="{D5348FDD-6AE5-4112-89AB-CE9F91902873}" dt="2020-07-27T03:45:22.150" v="14495" actId="478"/>
          <ac:picMkLst>
            <pc:docMk/>
            <pc:sldMk cId="176051492" sldId="1072"/>
            <ac:picMk id="62" creationId="{D6A351B3-A1C0-4EE4-B6F7-0CC73DABE38D}"/>
          </ac:picMkLst>
        </pc:picChg>
        <pc:picChg chg="add del mod">
          <ac:chgData name="Matthias Kovatsch" userId="231a498900bd075a" providerId="LiveId" clId="{D5348FDD-6AE5-4112-89AB-CE9F91902873}" dt="2020-07-27T03:45:41.543" v="14500" actId="478"/>
          <ac:picMkLst>
            <pc:docMk/>
            <pc:sldMk cId="176051492" sldId="1072"/>
            <ac:picMk id="64" creationId="{DB8ECE66-16C8-4EF7-BD37-C963070AAD49}"/>
          </ac:picMkLst>
        </pc:picChg>
        <pc:picChg chg="add mod">
          <ac:chgData name="Matthias Kovatsch" userId="231a498900bd075a" providerId="LiveId" clId="{D5348FDD-6AE5-4112-89AB-CE9F91902873}" dt="2020-07-27T04:08:15.179" v="15238" actId="1076"/>
          <ac:picMkLst>
            <pc:docMk/>
            <pc:sldMk cId="176051492" sldId="1072"/>
            <ac:picMk id="73" creationId="{7B22A707-415F-42EA-935B-070274A665B5}"/>
          </ac:picMkLst>
        </pc:pic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11" creationId="{CE6C6470-86E1-40C7-8E5A-42C789D6D29D}"/>
          </ac:cxnSpMkLst>
        </pc:cxn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16" creationId="{6991C667-219A-4045-9D14-DE4B0077DBDD}"/>
          </ac:cxnSpMkLst>
        </pc:cxn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17" creationId="{8A03033D-6D4F-44B0-B9EA-4FC018B028CE}"/>
          </ac:cxnSpMkLst>
        </pc:cxn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18" creationId="{A46000F5-985B-4A1D-80E8-1C754426550E}"/>
          </ac:cxnSpMkLst>
        </pc:cxn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19" creationId="{5D5F518A-6FE0-4472-8E85-24741E5866CF}"/>
          </ac:cxnSpMkLst>
        </pc:cxn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20" creationId="{B2547690-B872-4015-ADEA-01B4904CAB6A}"/>
          </ac:cxnSpMkLst>
        </pc:cxn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23" creationId="{77F1B799-71ED-4CF5-BD44-21565EAF98A9}"/>
          </ac:cxnSpMkLst>
        </pc:cxn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24" creationId="{577475D3-DEB0-4E5D-A812-2AC6E5396B32}"/>
          </ac:cxnSpMkLst>
        </pc:cxn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25" creationId="{6228876A-850C-4911-B503-4B5785023208}"/>
          </ac:cxnSpMkLst>
        </pc:cxnChg>
        <pc:cxnChg chg="add mod">
          <ac:chgData name="Matthias Kovatsch" userId="231a498900bd075a" providerId="LiveId" clId="{D5348FDD-6AE5-4112-89AB-CE9F91902873}" dt="2020-07-27T03:33:31.657" v="14082" actId="164"/>
          <ac:cxnSpMkLst>
            <pc:docMk/>
            <pc:sldMk cId="176051492" sldId="1072"/>
            <ac:cxnSpMk id="28" creationId="{582160D4-5718-41FB-8D6C-FF5D76501E31}"/>
          </ac:cxnSpMkLst>
        </pc:cxnChg>
        <pc:cxnChg chg="add del mod">
          <ac:chgData name="Matthias Kovatsch" userId="231a498900bd075a" providerId="LiveId" clId="{D5348FDD-6AE5-4112-89AB-CE9F91902873}" dt="2020-07-27T03:51:42.434" v="14621" actId="478"/>
          <ac:cxnSpMkLst>
            <pc:docMk/>
            <pc:sldMk cId="176051492" sldId="1072"/>
            <ac:cxnSpMk id="48" creationId="{06FC0239-E6A3-4056-B539-6343AA560179}"/>
          </ac:cxnSpMkLst>
        </pc:cxnChg>
        <pc:cxnChg chg="add del mod">
          <ac:chgData name="Matthias Kovatsch" userId="231a498900bd075a" providerId="LiveId" clId="{D5348FDD-6AE5-4112-89AB-CE9F91902873}" dt="2020-07-27T03:51:42.434" v="14621" actId="478"/>
          <ac:cxnSpMkLst>
            <pc:docMk/>
            <pc:sldMk cId="176051492" sldId="1072"/>
            <ac:cxnSpMk id="51" creationId="{48E93D4A-6B61-491E-8770-626305979AFB}"/>
          </ac:cxnSpMkLst>
        </pc:cxnChg>
      </pc:sldChg>
      <pc:sldChg chg="addSp delSp modSp add mod modClrScheme chgLayout">
        <pc:chgData name="Matthias Kovatsch" userId="231a498900bd075a" providerId="LiveId" clId="{D5348FDD-6AE5-4112-89AB-CE9F91902873}" dt="2020-07-27T04:07:53.502" v="15237" actId="20577"/>
        <pc:sldMkLst>
          <pc:docMk/>
          <pc:sldMk cId="3881710202" sldId="1073"/>
        </pc:sldMkLst>
        <pc:spChg chg="mod ord">
          <ac:chgData name="Matthias Kovatsch" userId="231a498900bd075a" providerId="LiveId" clId="{D5348FDD-6AE5-4112-89AB-CE9F91902873}" dt="2020-07-27T03:57:32.144" v="14718" actId="700"/>
          <ac:spMkLst>
            <pc:docMk/>
            <pc:sldMk cId="3881710202" sldId="1073"/>
            <ac:spMk id="2" creationId="{252DA724-96A1-4208-9FCC-3A62EB246ACB}"/>
          </ac:spMkLst>
        </pc:spChg>
        <pc:spChg chg="del">
          <ac:chgData name="Matthias Kovatsch" userId="231a498900bd075a" providerId="LiveId" clId="{D5348FDD-6AE5-4112-89AB-CE9F91902873}" dt="2020-07-27T03:57:22.249" v="14715" actId="478"/>
          <ac:spMkLst>
            <pc:docMk/>
            <pc:sldMk cId="3881710202" sldId="1073"/>
            <ac:spMk id="3" creationId="{0A398F1B-EF0C-4E24-9963-7AE272B399B3}"/>
          </ac:spMkLst>
        </pc:spChg>
        <pc:spChg chg="del mod">
          <ac:chgData name="Matthias Kovatsch" userId="231a498900bd075a" providerId="LiveId" clId="{D5348FDD-6AE5-4112-89AB-CE9F91902873}" dt="2020-07-27T03:57:32.144" v="14718" actId="700"/>
          <ac:spMkLst>
            <pc:docMk/>
            <pc:sldMk cId="3881710202" sldId="1073"/>
            <ac:spMk id="4" creationId="{E855C94F-B605-41E1-92EF-5203A608B411}"/>
          </ac:spMkLst>
        </pc:spChg>
        <pc:spChg chg="mod">
          <ac:chgData name="Matthias Kovatsch" userId="231a498900bd075a" providerId="LiveId" clId="{D5348FDD-6AE5-4112-89AB-CE9F91902873}" dt="2020-07-27T04:06:53.859" v="15186" actId="1038"/>
          <ac:spMkLst>
            <pc:docMk/>
            <pc:sldMk cId="3881710202" sldId="1073"/>
            <ac:spMk id="31" creationId="{6FC2EB5A-7125-4A04-AD61-FBC42675E547}"/>
          </ac:spMkLst>
        </pc:spChg>
        <pc:spChg chg="add mod ord">
          <ac:chgData name="Matthias Kovatsch" userId="231a498900bd075a" providerId="LiveId" clId="{D5348FDD-6AE5-4112-89AB-CE9F91902873}" dt="2020-07-27T04:07:53.502" v="15237" actId="20577"/>
          <ac:spMkLst>
            <pc:docMk/>
            <pc:sldMk cId="3881710202" sldId="1073"/>
            <ac:spMk id="32" creationId="{C9F97A36-4EB3-43A5-A27A-FD04E3BBF745}"/>
          </ac:spMkLst>
        </pc:spChg>
        <pc:spChg chg="mod">
          <ac:chgData name="Matthias Kovatsch" userId="231a498900bd075a" providerId="LiveId" clId="{D5348FDD-6AE5-4112-89AB-CE9F91902873}" dt="2020-07-27T04:06:53.859" v="15186" actId="1038"/>
          <ac:spMkLst>
            <pc:docMk/>
            <pc:sldMk cId="3881710202" sldId="1073"/>
            <ac:spMk id="33" creationId="{2720A6D7-F809-4AEF-B16D-3FB7DF1E3119}"/>
          </ac:spMkLst>
        </pc:spChg>
        <pc:spChg chg="mod">
          <ac:chgData name="Matthias Kovatsch" userId="231a498900bd075a" providerId="LiveId" clId="{D5348FDD-6AE5-4112-89AB-CE9F91902873}" dt="2020-07-27T04:06:53.859" v="15186" actId="1038"/>
          <ac:spMkLst>
            <pc:docMk/>
            <pc:sldMk cId="3881710202" sldId="1073"/>
            <ac:spMk id="56" creationId="{C4C5EE3C-C398-410C-8E46-E2BA14240528}"/>
          </ac:spMkLst>
        </pc:spChg>
        <pc:spChg chg="add mod">
          <ac:chgData name="Matthias Kovatsch" userId="231a498900bd075a" providerId="LiveId" clId="{D5348FDD-6AE5-4112-89AB-CE9F91902873}" dt="2020-07-27T04:06:53.859" v="15186" actId="1038"/>
          <ac:spMkLst>
            <pc:docMk/>
            <pc:sldMk cId="3881710202" sldId="1073"/>
            <ac:spMk id="59" creationId="{1B56F9E4-41BD-4BF7-900C-8440BAF87B92}"/>
          </ac:spMkLst>
        </pc:spChg>
        <pc:spChg chg="mod">
          <ac:chgData name="Matthias Kovatsch" userId="231a498900bd075a" providerId="LiveId" clId="{D5348FDD-6AE5-4112-89AB-CE9F91902873}" dt="2020-07-27T04:01:45.599" v="14885"/>
          <ac:spMkLst>
            <pc:docMk/>
            <pc:sldMk cId="3881710202" sldId="1073"/>
            <ac:spMk id="61" creationId="{1374AE8E-9152-4133-BBC7-D174ADFA8840}"/>
          </ac:spMkLst>
        </pc:spChg>
        <pc:spChg chg="mod">
          <ac:chgData name="Matthias Kovatsch" userId="231a498900bd075a" providerId="LiveId" clId="{D5348FDD-6AE5-4112-89AB-CE9F91902873}" dt="2020-07-27T04:01:45.599" v="14885"/>
          <ac:spMkLst>
            <pc:docMk/>
            <pc:sldMk cId="3881710202" sldId="1073"/>
            <ac:spMk id="63" creationId="{8F11F47B-C646-4AC4-9611-762F614FF06A}"/>
          </ac:spMkLst>
        </pc:spChg>
        <pc:spChg chg="mod">
          <ac:chgData name="Matthias Kovatsch" userId="231a498900bd075a" providerId="LiveId" clId="{D5348FDD-6AE5-4112-89AB-CE9F91902873}" dt="2020-07-27T04:01:45.599" v="14885"/>
          <ac:spMkLst>
            <pc:docMk/>
            <pc:sldMk cId="3881710202" sldId="1073"/>
            <ac:spMk id="64" creationId="{86F0AB04-AEBA-476D-A2D6-B2354C3D96D6}"/>
          </ac:spMkLst>
        </pc:spChg>
        <pc:spChg chg="del mod">
          <ac:chgData name="Matthias Kovatsch" userId="231a498900bd075a" providerId="LiveId" clId="{D5348FDD-6AE5-4112-89AB-CE9F91902873}" dt="2020-07-27T04:01:29.060" v="14866"/>
          <ac:spMkLst>
            <pc:docMk/>
            <pc:sldMk cId="3881710202" sldId="1073"/>
            <ac:spMk id="65" creationId="{E55081E1-CF61-4D38-BE92-C289BDE8F2E2}"/>
          </ac:spMkLst>
        </pc:spChg>
        <pc:spChg chg="mod">
          <ac:chgData name="Matthias Kovatsch" userId="231a498900bd075a" providerId="LiveId" clId="{D5348FDD-6AE5-4112-89AB-CE9F91902873}" dt="2020-07-27T04:01:45.599" v="14885"/>
          <ac:spMkLst>
            <pc:docMk/>
            <pc:sldMk cId="3881710202" sldId="1073"/>
            <ac:spMk id="66" creationId="{65AEA664-11E4-4106-B723-F483B640EB3F}"/>
          </ac:spMkLst>
        </pc:spChg>
        <pc:spChg chg="mod">
          <ac:chgData name="Matthias Kovatsch" userId="231a498900bd075a" providerId="LiveId" clId="{D5348FDD-6AE5-4112-89AB-CE9F91902873}" dt="2020-07-27T04:01:45.599" v="14885"/>
          <ac:spMkLst>
            <pc:docMk/>
            <pc:sldMk cId="3881710202" sldId="1073"/>
            <ac:spMk id="67" creationId="{12336053-3C85-4C90-8773-51EE8D819ACD}"/>
          </ac:spMkLst>
        </pc:spChg>
        <pc:spChg chg="mod ord">
          <ac:chgData name="Matthias Kovatsch" userId="231a498900bd075a" providerId="LiveId" clId="{D5348FDD-6AE5-4112-89AB-CE9F91902873}" dt="2020-07-27T03:57:32.144" v="14718" actId="700"/>
          <ac:spMkLst>
            <pc:docMk/>
            <pc:sldMk cId="3881710202" sldId="1073"/>
            <ac:spMk id="68" creationId="{61515B50-B5C1-42AC-BD2B-5DE01B1EA349}"/>
          </ac:spMkLst>
        </pc:spChg>
        <pc:spChg chg="mod">
          <ac:chgData name="Matthias Kovatsch" userId="231a498900bd075a" providerId="LiveId" clId="{D5348FDD-6AE5-4112-89AB-CE9F91902873}" dt="2020-07-27T04:01:47.334" v="14886"/>
          <ac:spMkLst>
            <pc:docMk/>
            <pc:sldMk cId="3881710202" sldId="1073"/>
            <ac:spMk id="70" creationId="{DA64CC2F-0727-470B-89A4-35CFF69CCE68}"/>
          </ac:spMkLst>
        </pc:spChg>
        <pc:spChg chg="mod">
          <ac:chgData name="Matthias Kovatsch" userId="231a498900bd075a" providerId="LiveId" clId="{D5348FDD-6AE5-4112-89AB-CE9F91902873}" dt="2020-07-27T04:01:47.334" v="14886"/>
          <ac:spMkLst>
            <pc:docMk/>
            <pc:sldMk cId="3881710202" sldId="1073"/>
            <ac:spMk id="72" creationId="{72D81D8E-90D4-48BE-A97C-0F451BCCD4D8}"/>
          </ac:spMkLst>
        </pc:spChg>
        <pc:spChg chg="mod">
          <ac:chgData name="Matthias Kovatsch" userId="231a498900bd075a" providerId="LiveId" clId="{D5348FDD-6AE5-4112-89AB-CE9F91902873}" dt="2020-07-27T04:01:47.334" v="14886"/>
          <ac:spMkLst>
            <pc:docMk/>
            <pc:sldMk cId="3881710202" sldId="1073"/>
            <ac:spMk id="73" creationId="{631DB559-4564-4C07-BA93-83BEF4977626}"/>
          </ac:spMkLst>
        </pc:spChg>
        <pc:spChg chg="mod">
          <ac:chgData name="Matthias Kovatsch" userId="231a498900bd075a" providerId="LiveId" clId="{D5348FDD-6AE5-4112-89AB-CE9F91902873}" dt="2020-07-27T04:01:47.334" v="14886"/>
          <ac:spMkLst>
            <pc:docMk/>
            <pc:sldMk cId="3881710202" sldId="1073"/>
            <ac:spMk id="74" creationId="{47688E7D-EA34-4224-9CD1-0514422DB186}"/>
          </ac:spMkLst>
        </pc:spChg>
        <pc:spChg chg="mod">
          <ac:chgData name="Matthias Kovatsch" userId="231a498900bd075a" providerId="LiveId" clId="{D5348FDD-6AE5-4112-89AB-CE9F91902873}" dt="2020-07-27T04:01:47.334" v="14886"/>
          <ac:spMkLst>
            <pc:docMk/>
            <pc:sldMk cId="3881710202" sldId="1073"/>
            <ac:spMk id="75" creationId="{BEB05793-193E-4986-A250-5D8B31829996}"/>
          </ac:spMkLst>
        </pc:spChg>
        <pc:spChg chg="mod">
          <ac:chgData name="Matthias Kovatsch" userId="231a498900bd075a" providerId="LiveId" clId="{D5348FDD-6AE5-4112-89AB-CE9F91902873}" dt="2020-07-27T04:03:58.531" v="15022"/>
          <ac:spMkLst>
            <pc:docMk/>
            <pc:sldMk cId="3881710202" sldId="1073"/>
            <ac:spMk id="78" creationId="{D361CECF-4695-4B6E-A151-7F7A13C31ED9}"/>
          </ac:spMkLst>
        </pc:spChg>
        <pc:spChg chg="mod">
          <ac:chgData name="Matthias Kovatsch" userId="231a498900bd075a" providerId="LiveId" clId="{D5348FDD-6AE5-4112-89AB-CE9F91902873}" dt="2020-07-27T04:03:58.531" v="15022"/>
          <ac:spMkLst>
            <pc:docMk/>
            <pc:sldMk cId="3881710202" sldId="1073"/>
            <ac:spMk id="79" creationId="{8D64EF00-6DF6-4F99-ACA2-EFF4C3CCBAE0}"/>
          </ac:spMkLst>
        </pc:spChg>
        <pc:spChg chg="mod">
          <ac:chgData name="Matthias Kovatsch" userId="231a498900bd075a" providerId="LiveId" clId="{D5348FDD-6AE5-4112-89AB-CE9F91902873}" dt="2020-07-27T04:03:58.531" v="15022"/>
          <ac:spMkLst>
            <pc:docMk/>
            <pc:sldMk cId="3881710202" sldId="1073"/>
            <ac:spMk id="80" creationId="{25CF8478-D8C8-4A99-969E-AB9E9A24A0FD}"/>
          </ac:spMkLst>
        </pc:spChg>
        <pc:grpChg chg="del">
          <ac:chgData name="Matthias Kovatsch" userId="231a498900bd075a" providerId="LiveId" clId="{D5348FDD-6AE5-4112-89AB-CE9F91902873}" dt="2020-07-27T03:57:22.249" v="14715" actId="478"/>
          <ac:grpSpMkLst>
            <pc:docMk/>
            <pc:sldMk cId="3881710202" sldId="1073"/>
            <ac:grpSpMk id="29" creationId="{99BF6039-591A-4C3D-8C3D-6920B10438DF}"/>
          </ac:grpSpMkLst>
        </pc:grpChg>
        <pc:grpChg chg="mod">
          <ac:chgData name="Matthias Kovatsch" userId="231a498900bd075a" providerId="LiveId" clId="{D5348FDD-6AE5-4112-89AB-CE9F91902873}" dt="2020-07-27T04:06:53.859" v="15186" actId="1038"/>
          <ac:grpSpMkLst>
            <pc:docMk/>
            <pc:sldMk cId="3881710202" sldId="1073"/>
            <ac:grpSpMk id="34" creationId="{6A5764D9-3350-423E-9AD3-1B14D6ABF8F7}"/>
          </ac:grpSpMkLst>
        </pc:grpChg>
        <pc:grpChg chg="mod">
          <ac:chgData name="Matthias Kovatsch" userId="231a498900bd075a" providerId="LiveId" clId="{D5348FDD-6AE5-4112-89AB-CE9F91902873}" dt="2020-07-27T04:06:53.859" v="15186" actId="1038"/>
          <ac:grpSpMkLst>
            <pc:docMk/>
            <pc:sldMk cId="3881710202" sldId="1073"/>
            <ac:grpSpMk id="41" creationId="{8A321CF0-23D8-49F6-B4B9-F5CD8CE4EA21}"/>
          </ac:grpSpMkLst>
        </pc:grpChg>
        <pc:grpChg chg="add mod">
          <ac:chgData name="Matthias Kovatsch" userId="231a498900bd075a" providerId="LiveId" clId="{D5348FDD-6AE5-4112-89AB-CE9F91902873}" dt="2020-07-27T04:06:53.859" v="15186" actId="1038"/>
          <ac:grpSpMkLst>
            <pc:docMk/>
            <pc:sldMk cId="3881710202" sldId="1073"/>
            <ac:grpSpMk id="60" creationId="{A2AF330B-E9E3-4E58-8EE8-C1A0EB6D6867}"/>
          </ac:grpSpMkLst>
        </pc:grpChg>
        <pc:grpChg chg="mod">
          <ac:chgData name="Matthias Kovatsch" userId="231a498900bd075a" providerId="LiveId" clId="{D5348FDD-6AE5-4112-89AB-CE9F91902873}" dt="2020-07-27T04:01:45.599" v="14885"/>
          <ac:grpSpMkLst>
            <pc:docMk/>
            <pc:sldMk cId="3881710202" sldId="1073"/>
            <ac:grpSpMk id="62" creationId="{7222426C-B679-4480-818D-ED2D4C950F5B}"/>
          </ac:grpSpMkLst>
        </pc:grpChg>
        <pc:grpChg chg="add mod">
          <ac:chgData name="Matthias Kovatsch" userId="231a498900bd075a" providerId="LiveId" clId="{D5348FDD-6AE5-4112-89AB-CE9F91902873}" dt="2020-07-27T04:06:53.859" v="15186" actId="1038"/>
          <ac:grpSpMkLst>
            <pc:docMk/>
            <pc:sldMk cId="3881710202" sldId="1073"/>
            <ac:grpSpMk id="69" creationId="{A0B7CC33-610B-4BAC-9CDE-8464B7C71927}"/>
          </ac:grpSpMkLst>
        </pc:grpChg>
        <pc:grpChg chg="mod">
          <ac:chgData name="Matthias Kovatsch" userId="231a498900bd075a" providerId="LiveId" clId="{D5348FDD-6AE5-4112-89AB-CE9F91902873}" dt="2020-07-27T04:01:47.334" v="14886"/>
          <ac:grpSpMkLst>
            <pc:docMk/>
            <pc:sldMk cId="3881710202" sldId="1073"/>
            <ac:grpSpMk id="71" creationId="{40319EA2-CF40-4AE4-84BC-3A97C94DE087}"/>
          </ac:grpSpMkLst>
        </pc:grpChg>
        <pc:grpChg chg="add mod">
          <ac:chgData name="Matthias Kovatsch" userId="231a498900bd075a" providerId="LiveId" clId="{D5348FDD-6AE5-4112-89AB-CE9F91902873}" dt="2020-07-27T04:06:50.051" v="15167" actId="1076"/>
          <ac:grpSpMkLst>
            <pc:docMk/>
            <pc:sldMk cId="3881710202" sldId="1073"/>
            <ac:grpSpMk id="77" creationId="{CFBDF663-88ED-4952-A14C-18396C81BF68}"/>
          </ac:grpSpMkLst>
        </pc:grpChg>
        <pc:picChg chg="add mod">
          <ac:chgData name="Matthias Kovatsch" userId="231a498900bd075a" providerId="LiveId" clId="{D5348FDD-6AE5-4112-89AB-CE9F91902873}" dt="2020-07-27T04:06:50.051" v="15167" actId="1076"/>
          <ac:picMkLst>
            <pc:docMk/>
            <pc:sldMk cId="3881710202" sldId="1073"/>
            <ac:picMk id="57" creationId="{F8692E21-25BB-4263-838A-4AAEC64EF270}"/>
          </ac:picMkLst>
        </pc:picChg>
        <pc:cxnChg chg="mod">
          <ac:chgData name="Matthias Kovatsch" userId="231a498900bd075a" providerId="LiveId" clId="{D5348FDD-6AE5-4112-89AB-CE9F91902873}" dt="2020-07-27T03:57:22.249" v="14715" actId="478"/>
          <ac:cxnSpMkLst>
            <pc:docMk/>
            <pc:sldMk cId="3881710202" sldId="1073"/>
            <ac:cxnSpMk id="23" creationId="{77F1B799-71ED-4CF5-BD44-21565EAF98A9}"/>
          </ac:cxnSpMkLst>
        </pc:cxnChg>
        <pc:cxnChg chg="mod">
          <ac:chgData name="Matthias Kovatsch" userId="231a498900bd075a" providerId="LiveId" clId="{D5348FDD-6AE5-4112-89AB-CE9F91902873}" dt="2020-07-27T03:57:22.249" v="14715" actId="478"/>
          <ac:cxnSpMkLst>
            <pc:docMk/>
            <pc:sldMk cId="3881710202" sldId="1073"/>
            <ac:cxnSpMk id="24" creationId="{577475D3-DEB0-4E5D-A812-2AC6E5396B32}"/>
          </ac:cxnSpMkLst>
        </pc:cxnChg>
        <pc:cxnChg chg="mod">
          <ac:chgData name="Matthias Kovatsch" userId="231a498900bd075a" providerId="LiveId" clId="{D5348FDD-6AE5-4112-89AB-CE9F91902873}" dt="2020-07-27T03:57:22.249" v="14715" actId="478"/>
          <ac:cxnSpMkLst>
            <pc:docMk/>
            <pc:sldMk cId="3881710202" sldId="1073"/>
            <ac:cxnSpMk id="25" creationId="{6228876A-850C-4911-B503-4B5785023208}"/>
          </ac:cxnSpMkLst>
        </pc:cxnChg>
        <pc:cxnChg chg="mod">
          <ac:chgData name="Matthias Kovatsch" userId="231a498900bd075a" providerId="LiveId" clId="{D5348FDD-6AE5-4112-89AB-CE9F91902873}" dt="2020-07-27T03:57:22.249" v="14715" actId="478"/>
          <ac:cxnSpMkLst>
            <pc:docMk/>
            <pc:sldMk cId="3881710202" sldId="1073"/>
            <ac:cxnSpMk id="28" creationId="{582160D4-5718-41FB-8D6C-FF5D76501E31}"/>
          </ac:cxnSpMkLst>
        </pc:cxnChg>
        <pc:cxnChg chg="mod">
          <ac:chgData name="Matthias Kovatsch" userId="231a498900bd075a" providerId="LiveId" clId="{D5348FDD-6AE5-4112-89AB-CE9F91902873}" dt="2020-07-27T04:06:53.859" v="15186" actId="1038"/>
          <ac:cxnSpMkLst>
            <pc:docMk/>
            <pc:sldMk cId="3881710202" sldId="1073"/>
            <ac:cxnSpMk id="48" creationId="{06FC0239-E6A3-4056-B539-6343AA560179}"/>
          </ac:cxnSpMkLst>
        </pc:cxnChg>
        <pc:cxnChg chg="mod">
          <ac:chgData name="Matthias Kovatsch" userId="231a498900bd075a" providerId="LiveId" clId="{D5348FDD-6AE5-4112-89AB-CE9F91902873}" dt="2020-07-27T04:06:53.859" v="15186" actId="1038"/>
          <ac:cxnSpMkLst>
            <pc:docMk/>
            <pc:sldMk cId="3881710202" sldId="1073"/>
            <ac:cxnSpMk id="51" creationId="{48E93D4A-6B61-491E-8770-626305979AFB}"/>
          </ac:cxnSpMkLst>
        </pc:cxnChg>
        <pc:cxnChg chg="add mod">
          <ac:chgData name="Matthias Kovatsch" userId="231a498900bd075a" providerId="LiveId" clId="{D5348FDD-6AE5-4112-89AB-CE9F91902873}" dt="2020-07-27T04:06:53.859" v="15186" actId="1038"/>
          <ac:cxnSpMkLst>
            <pc:docMk/>
            <pc:sldMk cId="3881710202" sldId="1073"/>
            <ac:cxnSpMk id="55" creationId="{F0228479-0F31-4C28-A935-4FA61BDE7736}"/>
          </ac:cxnSpMkLst>
        </pc:cxnChg>
      </pc:sldChg>
      <pc:sldMasterChg chg="modSp mod modSldLayout">
        <pc:chgData name="Matthias Kovatsch" userId="231a498900bd075a" providerId="LiveId" clId="{D5348FDD-6AE5-4112-89AB-CE9F91902873}" dt="2020-07-27T03:48:56.050" v="14587" actId="1076"/>
        <pc:sldMasterMkLst>
          <pc:docMk/>
          <pc:sldMasterMk cId="726764314" sldId="2147483648"/>
        </pc:sldMasterMkLst>
        <pc:spChg chg="mod">
          <ac:chgData name="Matthias Kovatsch" userId="231a498900bd075a" providerId="LiveId" clId="{D5348FDD-6AE5-4112-89AB-CE9F91902873}" dt="2020-07-27T03:48:56.050" v="14587" actId="1076"/>
          <ac:spMkLst>
            <pc:docMk/>
            <pc:sldMasterMk cId="726764314" sldId="2147483648"/>
            <ac:spMk id="4" creationId="{136676A3-C175-469C-9B1D-8AC250CA30B0}"/>
          </ac:spMkLst>
        </pc:spChg>
        <pc:spChg chg="mod">
          <ac:chgData name="Matthias Kovatsch" userId="231a498900bd075a" providerId="LiveId" clId="{D5348FDD-6AE5-4112-89AB-CE9F91902873}" dt="2020-07-27T03:47:20.264" v="14579" actId="1076"/>
          <ac:spMkLst>
            <pc:docMk/>
            <pc:sldMasterMk cId="726764314" sldId="2147483648"/>
            <ac:spMk id="5" creationId="{02C00D55-A939-43A3-B419-AF67E050FB8E}"/>
          </ac:spMkLst>
        </pc:spChg>
        <pc:spChg chg="mod">
          <ac:chgData name="Matthias Kovatsch" userId="231a498900bd075a" providerId="LiveId" clId="{D5348FDD-6AE5-4112-89AB-CE9F91902873}" dt="2020-07-27T03:48:51.372" v="14586" actId="1076"/>
          <ac:spMkLst>
            <pc:docMk/>
            <pc:sldMasterMk cId="726764314" sldId="2147483648"/>
            <ac:spMk id="6" creationId="{8C6E3C53-1339-4250-AC01-235A59F93850}"/>
          </ac:spMkLst>
        </pc:spChg>
        <pc:sldLayoutChg chg="modSp mod">
          <pc:chgData name="Matthias Kovatsch" userId="231a498900bd075a" providerId="LiveId" clId="{D5348FDD-6AE5-4112-89AB-CE9F91902873}" dt="2020-07-27T03:48:43.951" v="14585" actId="1076"/>
          <pc:sldLayoutMkLst>
            <pc:docMk/>
            <pc:sldMasterMk cId="726764314" sldId="2147483648"/>
            <pc:sldLayoutMk cId="701469960" sldId="2147483653"/>
          </pc:sldLayoutMkLst>
          <pc:spChg chg="mod">
            <ac:chgData name="Matthias Kovatsch" userId="231a498900bd075a" providerId="LiveId" clId="{D5348FDD-6AE5-4112-89AB-CE9F91902873}" dt="2020-07-27T03:48:42.255" v="14584" actId="1076"/>
            <ac:spMkLst>
              <pc:docMk/>
              <pc:sldMasterMk cId="726764314" sldId="2147483648"/>
              <pc:sldLayoutMk cId="701469960" sldId="2147483653"/>
              <ac:spMk id="7" creationId="{D4132D91-6462-4C44-A0FF-B45A1750563F}"/>
            </ac:spMkLst>
          </pc:spChg>
          <pc:spChg chg="mod">
            <ac:chgData name="Matthias Kovatsch" userId="231a498900bd075a" providerId="LiveId" clId="{D5348FDD-6AE5-4112-89AB-CE9F91902873}" dt="2020-07-27T03:48:43.951" v="14585" actId="1076"/>
            <ac:spMkLst>
              <pc:docMk/>
              <pc:sldMasterMk cId="726764314" sldId="2147483648"/>
              <pc:sldLayoutMk cId="701469960" sldId="2147483653"/>
              <ac:spMk id="9" creationId="{66F55F90-06DB-4DD1-AB62-FF37B3E8A3D9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A215B7-33A2-4F58-BB60-58E1AC71697A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51D40838-A257-4D8C-9043-1D62D6AC7ED9}">
      <dgm:prSet phldrT="[Text]" custT="1"/>
      <dgm:spPr>
        <a:solidFill>
          <a:schemeClr val="accent2"/>
        </a:solidFill>
        <a:ln w="76200">
          <a:solidFill>
            <a:schemeClr val="bg1"/>
          </a:solidFill>
        </a:ln>
      </dgm:spPr>
      <dgm:t>
        <a:bodyPr lIns="360000" tIns="0" rIns="0" bIns="360000"/>
        <a:lstStyle/>
        <a:p>
          <a:r>
            <a:rPr lang="de-DE" sz="2000" dirty="0"/>
            <a:t>Data Schemas</a:t>
          </a:r>
          <a:endParaRPr lang="en-US" sz="2000" dirty="0"/>
        </a:p>
      </dgm:t>
    </dgm:pt>
    <dgm:pt modelId="{33021CB1-B9CD-4A98-BDB7-63BF584612E0}" type="parTrans" cxnId="{A0EACDD9-6961-46FF-B3C8-97E407B141FF}">
      <dgm:prSet/>
      <dgm:spPr/>
      <dgm:t>
        <a:bodyPr/>
        <a:lstStyle/>
        <a:p>
          <a:endParaRPr lang="en-US"/>
        </a:p>
      </dgm:t>
    </dgm:pt>
    <dgm:pt modelId="{2399E371-2135-426E-9034-1F7A6CCD6B03}" type="sibTrans" cxnId="{A0EACDD9-6961-46FF-B3C8-97E407B141FF}">
      <dgm:prSet/>
      <dgm:spPr/>
      <dgm:t>
        <a:bodyPr/>
        <a:lstStyle/>
        <a:p>
          <a:endParaRPr lang="en-US"/>
        </a:p>
      </dgm:t>
    </dgm:pt>
    <dgm:pt modelId="{6E365248-82F2-4BCD-9672-3C8F5C23D7AF}">
      <dgm:prSet phldrT="[Text]" custT="1"/>
      <dgm:spPr>
        <a:solidFill>
          <a:schemeClr val="bg1"/>
        </a:solidFill>
        <a:ln w="76200">
          <a:solidFill>
            <a:schemeClr val="bg1"/>
          </a:solidFill>
        </a:ln>
      </dgm:spPr>
      <dgm:t>
        <a:bodyPr lIns="0" tIns="0" rIns="360000" bIns="360000"/>
        <a:lstStyle/>
        <a:p>
          <a:r>
            <a:rPr lang="de-DE" sz="2000" dirty="0"/>
            <a:t>Hyper-media</a:t>
          </a:r>
          <a:endParaRPr lang="en-US" sz="2000" dirty="0"/>
        </a:p>
      </dgm:t>
    </dgm:pt>
    <dgm:pt modelId="{EEEC25FB-04BA-4847-9ABA-633C8CE8BBB0}" type="parTrans" cxnId="{08CC90BE-ECC3-49B8-8444-0EACFEF2A268}">
      <dgm:prSet/>
      <dgm:spPr/>
      <dgm:t>
        <a:bodyPr/>
        <a:lstStyle/>
        <a:p>
          <a:endParaRPr lang="en-US"/>
        </a:p>
      </dgm:t>
    </dgm:pt>
    <dgm:pt modelId="{03D65920-ABE6-4F80-B042-BBF20FD6F70A}" type="sibTrans" cxnId="{08CC90BE-ECC3-49B8-8444-0EACFEF2A268}">
      <dgm:prSet/>
      <dgm:spPr/>
      <dgm:t>
        <a:bodyPr/>
        <a:lstStyle/>
        <a:p>
          <a:endParaRPr lang="en-US"/>
        </a:p>
      </dgm:t>
    </dgm:pt>
    <dgm:pt modelId="{84A96DF0-4F95-4835-82A6-BFF2B24AE72C}">
      <dgm:prSet phldrT="[Text]" custT="1"/>
      <dgm:spPr>
        <a:solidFill>
          <a:schemeClr val="bg1"/>
        </a:solidFill>
        <a:ln w="76200">
          <a:solidFill>
            <a:schemeClr val="bg1"/>
          </a:solidFill>
        </a:ln>
      </dgm:spPr>
      <dgm:t>
        <a:bodyPr lIns="0" tIns="360000" rIns="0" bIns="0"/>
        <a:lstStyle/>
        <a:p>
          <a:r>
            <a:rPr lang="de-DE" sz="2000" dirty="0"/>
            <a:t>Semantic Annotations</a:t>
          </a:r>
          <a:endParaRPr lang="en-US" sz="2000" dirty="0"/>
        </a:p>
      </dgm:t>
    </dgm:pt>
    <dgm:pt modelId="{1AF2816A-5E39-45D3-A87C-49AB52745532}" type="parTrans" cxnId="{DC2F752F-5787-4AE4-B380-BBE682CBCCEE}">
      <dgm:prSet/>
      <dgm:spPr/>
      <dgm:t>
        <a:bodyPr/>
        <a:lstStyle/>
        <a:p>
          <a:endParaRPr lang="en-US"/>
        </a:p>
      </dgm:t>
    </dgm:pt>
    <dgm:pt modelId="{F0BD4C16-04AF-41B4-8528-EA5F3970DD39}" type="sibTrans" cxnId="{DC2F752F-5787-4AE4-B380-BBE682CBCCEE}">
      <dgm:prSet/>
      <dgm:spPr/>
      <dgm:t>
        <a:bodyPr/>
        <a:lstStyle/>
        <a:p>
          <a:endParaRPr lang="en-US"/>
        </a:p>
      </dgm:t>
    </dgm:pt>
    <dgm:pt modelId="{C0119D77-8F78-4C18-88E5-AA04994C90E5}" type="pres">
      <dgm:prSet presAssocID="{D5A215B7-33A2-4F58-BB60-58E1AC71697A}" presName="compositeShape" presStyleCnt="0">
        <dgm:presLayoutVars>
          <dgm:chMax val="7"/>
          <dgm:dir/>
          <dgm:resizeHandles val="exact"/>
        </dgm:presLayoutVars>
      </dgm:prSet>
      <dgm:spPr/>
    </dgm:pt>
    <dgm:pt modelId="{70A92324-8C57-4698-BD4E-7ADD22DD3237}" type="pres">
      <dgm:prSet presAssocID="{D5A215B7-33A2-4F58-BB60-58E1AC71697A}" presName="wedge1" presStyleLbl="node1" presStyleIdx="0" presStyleCnt="3" custLinFactNeighborX="-2548" custLinFactNeighborY="1292"/>
      <dgm:spPr/>
    </dgm:pt>
    <dgm:pt modelId="{BA658E4E-0153-48DA-AE00-6B0B9927BE6F}" type="pres">
      <dgm:prSet presAssocID="{D5A215B7-33A2-4F58-BB60-58E1AC71697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E9C857-F35A-47D2-81EF-0E932A488279}" type="pres">
      <dgm:prSet presAssocID="{D5A215B7-33A2-4F58-BB60-58E1AC71697A}" presName="wedge2" presStyleLbl="node1" presStyleIdx="1" presStyleCnt="3" custLinFactNeighborX="2606" custLinFactNeighborY="-1685"/>
      <dgm:spPr/>
    </dgm:pt>
    <dgm:pt modelId="{85A48901-82E7-458E-82FE-B7C43028B5F4}" type="pres">
      <dgm:prSet presAssocID="{D5A215B7-33A2-4F58-BB60-58E1AC71697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B7DF72D-8F51-4F2B-B11A-02E2F1DEFB69}" type="pres">
      <dgm:prSet presAssocID="{D5A215B7-33A2-4F58-BB60-58E1AC71697A}" presName="wedge3" presStyleLbl="node1" presStyleIdx="2" presStyleCnt="3" custLinFactNeighborX="2577" custLinFactNeighborY="-1488"/>
      <dgm:spPr/>
    </dgm:pt>
    <dgm:pt modelId="{CDF77CE9-4F70-47F8-A1D6-5971F678D361}" type="pres">
      <dgm:prSet presAssocID="{D5A215B7-33A2-4F58-BB60-58E1AC71697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3942817-2B91-4239-8B87-33CF50651F0C}" type="presOf" srcId="{84A96DF0-4F95-4835-82A6-BFF2B24AE72C}" destId="{F5E9C857-F35A-47D2-81EF-0E932A488279}" srcOrd="0" destOrd="0" presId="urn:microsoft.com/office/officeart/2005/8/layout/chart3"/>
    <dgm:cxn modelId="{41822820-8386-4A22-9FA0-4DF5B62A8CDA}" type="presOf" srcId="{6E365248-82F2-4BCD-9672-3C8F5C23D7AF}" destId="{7B7DF72D-8F51-4F2B-B11A-02E2F1DEFB69}" srcOrd="0" destOrd="0" presId="urn:microsoft.com/office/officeart/2005/8/layout/chart3"/>
    <dgm:cxn modelId="{DC2F752F-5787-4AE4-B380-BBE682CBCCEE}" srcId="{D5A215B7-33A2-4F58-BB60-58E1AC71697A}" destId="{84A96DF0-4F95-4835-82A6-BFF2B24AE72C}" srcOrd="1" destOrd="0" parTransId="{1AF2816A-5E39-45D3-A87C-49AB52745532}" sibTransId="{F0BD4C16-04AF-41B4-8528-EA5F3970DD39}"/>
    <dgm:cxn modelId="{2740C165-06D3-458E-8228-5B85D9100DF7}" type="presOf" srcId="{51D40838-A257-4D8C-9043-1D62D6AC7ED9}" destId="{70A92324-8C57-4698-BD4E-7ADD22DD3237}" srcOrd="0" destOrd="0" presId="urn:microsoft.com/office/officeart/2005/8/layout/chart3"/>
    <dgm:cxn modelId="{E2187550-84EF-4FAA-AE34-04ACC7D1E7C1}" type="presOf" srcId="{6E365248-82F2-4BCD-9672-3C8F5C23D7AF}" destId="{CDF77CE9-4F70-47F8-A1D6-5971F678D361}" srcOrd="1" destOrd="0" presId="urn:microsoft.com/office/officeart/2005/8/layout/chart3"/>
    <dgm:cxn modelId="{4CAF3D85-7D21-48BE-A6A0-2229753AFB75}" type="presOf" srcId="{84A96DF0-4F95-4835-82A6-BFF2B24AE72C}" destId="{85A48901-82E7-458E-82FE-B7C43028B5F4}" srcOrd="1" destOrd="0" presId="urn:microsoft.com/office/officeart/2005/8/layout/chart3"/>
    <dgm:cxn modelId="{08CC90BE-ECC3-49B8-8444-0EACFEF2A268}" srcId="{D5A215B7-33A2-4F58-BB60-58E1AC71697A}" destId="{6E365248-82F2-4BCD-9672-3C8F5C23D7AF}" srcOrd="2" destOrd="0" parTransId="{EEEC25FB-04BA-4847-9ABA-633C8CE8BBB0}" sibTransId="{03D65920-ABE6-4F80-B042-BBF20FD6F70A}"/>
    <dgm:cxn modelId="{A0EACDD9-6961-46FF-B3C8-97E407B141FF}" srcId="{D5A215B7-33A2-4F58-BB60-58E1AC71697A}" destId="{51D40838-A257-4D8C-9043-1D62D6AC7ED9}" srcOrd="0" destOrd="0" parTransId="{33021CB1-B9CD-4A98-BDB7-63BF584612E0}" sibTransId="{2399E371-2135-426E-9034-1F7A6CCD6B03}"/>
    <dgm:cxn modelId="{FCC3F2DC-5746-4E73-92DE-D282102B98DC}" type="presOf" srcId="{51D40838-A257-4D8C-9043-1D62D6AC7ED9}" destId="{BA658E4E-0153-48DA-AE00-6B0B9927BE6F}" srcOrd="1" destOrd="0" presId="urn:microsoft.com/office/officeart/2005/8/layout/chart3"/>
    <dgm:cxn modelId="{7F5C1AEA-49F4-4705-AC4D-8849EDBA58AE}" type="presOf" srcId="{D5A215B7-33A2-4F58-BB60-58E1AC71697A}" destId="{C0119D77-8F78-4C18-88E5-AA04994C90E5}" srcOrd="0" destOrd="0" presId="urn:microsoft.com/office/officeart/2005/8/layout/chart3"/>
    <dgm:cxn modelId="{1FB7CAF5-6493-4C89-B3A8-1D454730AC92}" type="presParOf" srcId="{C0119D77-8F78-4C18-88E5-AA04994C90E5}" destId="{70A92324-8C57-4698-BD4E-7ADD22DD3237}" srcOrd="0" destOrd="0" presId="urn:microsoft.com/office/officeart/2005/8/layout/chart3"/>
    <dgm:cxn modelId="{489DA6F9-1204-407A-B9CB-4FD34E95EE00}" type="presParOf" srcId="{C0119D77-8F78-4C18-88E5-AA04994C90E5}" destId="{BA658E4E-0153-48DA-AE00-6B0B9927BE6F}" srcOrd="1" destOrd="0" presId="urn:microsoft.com/office/officeart/2005/8/layout/chart3"/>
    <dgm:cxn modelId="{026505CF-248C-4007-B50E-D12223397A79}" type="presParOf" srcId="{C0119D77-8F78-4C18-88E5-AA04994C90E5}" destId="{F5E9C857-F35A-47D2-81EF-0E932A488279}" srcOrd="2" destOrd="0" presId="urn:microsoft.com/office/officeart/2005/8/layout/chart3"/>
    <dgm:cxn modelId="{FAC604D9-C1B8-4DD6-95D1-C25B2826A733}" type="presParOf" srcId="{C0119D77-8F78-4C18-88E5-AA04994C90E5}" destId="{85A48901-82E7-458E-82FE-B7C43028B5F4}" srcOrd="3" destOrd="0" presId="urn:microsoft.com/office/officeart/2005/8/layout/chart3"/>
    <dgm:cxn modelId="{42433BC6-E6F8-42B8-B4A5-27FFDDCC0793}" type="presParOf" srcId="{C0119D77-8F78-4C18-88E5-AA04994C90E5}" destId="{7B7DF72D-8F51-4F2B-B11A-02E2F1DEFB69}" srcOrd="4" destOrd="0" presId="urn:microsoft.com/office/officeart/2005/8/layout/chart3"/>
    <dgm:cxn modelId="{B5ACFE0E-B6F3-423F-975B-17F32A0ED3F3}" type="presParOf" srcId="{C0119D77-8F78-4C18-88E5-AA04994C90E5}" destId="{CDF77CE9-4F70-47F8-A1D6-5971F678D361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A215B7-33A2-4F58-BB60-58E1AC71697A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51D40838-A257-4D8C-9043-1D62D6AC7ED9}">
      <dgm:prSet phldrT="[Text]" custT="1"/>
      <dgm:spPr>
        <a:solidFill>
          <a:schemeClr val="accent2"/>
        </a:solidFill>
        <a:ln w="76200">
          <a:solidFill>
            <a:schemeClr val="bg1"/>
          </a:solidFill>
        </a:ln>
      </dgm:spPr>
      <dgm:t>
        <a:bodyPr lIns="360000" tIns="0" rIns="0" bIns="360000"/>
        <a:lstStyle/>
        <a:p>
          <a:r>
            <a:rPr lang="de-DE" sz="2000" dirty="0"/>
            <a:t>Data Schemas</a:t>
          </a:r>
          <a:endParaRPr lang="en-US" sz="2000" dirty="0"/>
        </a:p>
      </dgm:t>
    </dgm:pt>
    <dgm:pt modelId="{33021CB1-B9CD-4A98-BDB7-63BF584612E0}" type="parTrans" cxnId="{A0EACDD9-6961-46FF-B3C8-97E407B141FF}">
      <dgm:prSet/>
      <dgm:spPr/>
      <dgm:t>
        <a:bodyPr/>
        <a:lstStyle/>
        <a:p>
          <a:endParaRPr lang="en-US"/>
        </a:p>
      </dgm:t>
    </dgm:pt>
    <dgm:pt modelId="{2399E371-2135-426E-9034-1F7A6CCD6B03}" type="sibTrans" cxnId="{A0EACDD9-6961-46FF-B3C8-97E407B141FF}">
      <dgm:prSet/>
      <dgm:spPr/>
      <dgm:t>
        <a:bodyPr/>
        <a:lstStyle/>
        <a:p>
          <a:endParaRPr lang="en-US"/>
        </a:p>
      </dgm:t>
    </dgm:pt>
    <dgm:pt modelId="{6E365248-82F2-4BCD-9672-3C8F5C23D7AF}">
      <dgm:prSet phldrT="[Text]" custT="1"/>
      <dgm:spPr>
        <a:solidFill>
          <a:schemeClr val="bg1"/>
        </a:solidFill>
        <a:ln w="76200">
          <a:solidFill>
            <a:schemeClr val="bg1"/>
          </a:solidFill>
        </a:ln>
      </dgm:spPr>
      <dgm:t>
        <a:bodyPr lIns="0" tIns="0" rIns="360000" bIns="360000"/>
        <a:lstStyle/>
        <a:p>
          <a:r>
            <a:rPr lang="de-DE" sz="2000" dirty="0"/>
            <a:t>Hyper-media</a:t>
          </a:r>
          <a:endParaRPr lang="en-US" sz="2000" dirty="0"/>
        </a:p>
      </dgm:t>
    </dgm:pt>
    <dgm:pt modelId="{EEEC25FB-04BA-4847-9ABA-633C8CE8BBB0}" type="parTrans" cxnId="{08CC90BE-ECC3-49B8-8444-0EACFEF2A268}">
      <dgm:prSet/>
      <dgm:spPr/>
      <dgm:t>
        <a:bodyPr/>
        <a:lstStyle/>
        <a:p>
          <a:endParaRPr lang="en-US"/>
        </a:p>
      </dgm:t>
    </dgm:pt>
    <dgm:pt modelId="{03D65920-ABE6-4F80-B042-BBF20FD6F70A}" type="sibTrans" cxnId="{08CC90BE-ECC3-49B8-8444-0EACFEF2A268}">
      <dgm:prSet/>
      <dgm:spPr/>
      <dgm:t>
        <a:bodyPr/>
        <a:lstStyle/>
        <a:p>
          <a:endParaRPr lang="en-US"/>
        </a:p>
      </dgm:t>
    </dgm:pt>
    <dgm:pt modelId="{84A96DF0-4F95-4835-82A6-BFF2B24AE72C}">
      <dgm:prSet phldrT="[Text]" custT="1"/>
      <dgm:spPr>
        <a:solidFill>
          <a:srgbClr val="0070C0"/>
        </a:solidFill>
        <a:ln w="76200">
          <a:solidFill>
            <a:schemeClr val="bg1"/>
          </a:solidFill>
        </a:ln>
      </dgm:spPr>
      <dgm:t>
        <a:bodyPr lIns="0" tIns="360000" rIns="0" bIns="0"/>
        <a:lstStyle/>
        <a:p>
          <a:r>
            <a:rPr lang="de-DE" sz="2000" dirty="0"/>
            <a:t>Semantic Annotations</a:t>
          </a:r>
          <a:endParaRPr lang="en-US" sz="2000" dirty="0"/>
        </a:p>
      </dgm:t>
    </dgm:pt>
    <dgm:pt modelId="{1AF2816A-5E39-45D3-A87C-49AB52745532}" type="parTrans" cxnId="{DC2F752F-5787-4AE4-B380-BBE682CBCCEE}">
      <dgm:prSet/>
      <dgm:spPr/>
      <dgm:t>
        <a:bodyPr/>
        <a:lstStyle/>
        <a:p>
          <a:endParaRPr lang="en-US"/>
        </a:p>
      </dgm:t>
    </dgm:pt>
    <dgm:pt modelId="{F0BD4C16-04AF-41B4-8528-EA5F3970DD39}" type="sibTrans" cxnId="{DC2F752F-5787-4AE4-B380-BBE682CBCCEE}">
      <dgm:prSet/>
      <dgm:spPr/>
      <dgm:t>
        <a:bodyPr/>
        <a:lstStyle/>
        <a:p>
          <a:endParaRPr lang="en-US"/>
        </a:p>
      </dgm:t>
    </dgm:pt>
    <dgm:pt modelId="{C0119D77-8F78-4C18-88E5-AA04994C90E5}" type="pres">
      <dgm:prSet presAssocID="{D5A215B7-33A2-4F58-BB60-58E1AC71697A}" presName="compositeShape" presStyleCnt="0">
        <dgm:presLayoutVars>
          <dgm:chMax val="7"/>
          <dgm:dir/>
          <dgm:resizeHandles val="exact"/>
        </dgm:presLayoutVars>
      </dgm:prSet>
      <dgm:spPr/>
    </dgm:pt>
    <dgm:pt modelId="{70A92324-8C57-4698-BD4E-7ADD22DD3237}" type="pres">
      <dgm:prSet presAssocID="{D5A215B7-33A2-4F58-BB60-58E1AC71697A}" presName="wedge1" presStyleLbl="node1" presStyleIdx="0" presStyleCnt="3" custLinFactNeighborX="-2548" custLinFactNeighborY="1292"/>
      <dgm:spPr/>
    </dgm:pt>
    <dgm:pt modelId="{BA658E4E-0153-48DA-AE00-6B0B9927BE6F}" type="pres">
      <dgm:prSet presAssocID="{D5A215B7-33A2-4F58-BB60-58E1AC71697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E9C857-F35A-47D2-81EF-0E932A488279}" type="pres">
      <dgm:prSet presAssocID="{D5A215B7-33A2-4F58-BB60-58E1AC71697A}" presName="wedge2" presStyleLbl="node1" presStyleIdx="1" presStyleCnt="3" custLinFactNeighborX="2606" custLinFactNeighborY="-1685"/>
      <dgm:spPr/>
    </dgm:pt>
    <dgm:pt modelId="{85A48901-82E7-458E-82FE-B7C43028B5F4}" type="pres">
      <dgm:prSet presAssocID="{D5A215B7-33A2-4F58-BB60-58E1AC71697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B7DF72D-8F51-4F2B-B11A-02E2F1DEFB69}" type="pres">
      <dgm:prSet presAssocID="{D5A215B7-33A2-4F58-BB60-58E1AC71697A}" presName="wedge3" presStyleLbl="node1" presStyleIdx="2" presStyleCnt="3" custLinFactNeighborX="2577" custLinFactNeighborY="-1488"/>
      <dgm:spPr/>
    </dgm:pt>
    <dgm:pt modelId="{CDF77CE9-4F70-47F8-A1D6-5971F678D361}" type="pres">
      <dgm:prSet presAssocID="{D5A215B7-33A2-4F58-BB60-58E1AC71697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3942817-2B91-4239-8B87-33CF50651F0C}" type="presOf" srcId="{84A96DF0-4F95-4835-82A6-BFF2B24AE72C}" destId="{F5E9C857-F35A-47D2-81EF-0E932A488279}" srcOrd="0" destOrd="0" presId="urn:microsoft.com/office/officeart/2005/8/layout/chart3"/>
    <dgm:cxn modelId="{41822820-8386-4A22-9FA0-4DF5B62A8CDA}" type="presOf" srcId="{6E365248-82F2-4BCD-9672-3C8F5C23D7AF}" destId="{7B7DF72D-8F51-4F2B-B11A-02E2F1DEFB69}" srcOrd="0" destOrd="0" presId="urn:microsoft.com/office/officeart/2005/8/layout/chart3"/>
    <dgm:cxn modelId="{DC2F752F-5787-4AE4-B380-BBE682CBCCEE}" srcId="{D5A215B7-33A2-4F58-BB60-58E1AC71697A}" destId="{84A96DF0-4F95-4835-82A6-BFF2B24AE72C}" srcOrd="1" destOrd="0" parTransId="{1AF2816A-5E39-45D3-A87C-49AB52745532}" sibTransId="{F0BD4C16-04AF-41B4-8528-EA5F3970DD39}"/>
    <dgm:cxn modelId="{2740C165-06D3-458E-8228-5B85D9100DF7}" type="presOf" srcId="{51D40838-A257-4D8C-9043-1D62D6AC7ED9}" destId="{70A92324-8C57-4698-BD4E-7ADD22DD3237}" srcOrd="0" destOrd="0" presId="urn:microsoft.com/office/officeart/2005/8/layout/chart3"/>
    <dgm:cxn modelId="{E2187550-84EF-4FAA-AE34-04ACC7D1E7C1}" type="presOf" srcId="{6E365248-82F2-4BCD-9672-3C8F5C23D7AF}" destId="{CDF77CE9-4F70-47F8-A1D6-5971F678D361}" srcOrd="1" destOrd="0" presId="urn:microsoft.com/office/officeart/2005/8/layout/chart3"/>
    <dgm:cxn modelId="{4CAF3D85-7D21-48BE-A6A0-2229753AFB75}" type="presOf" srcId="{84A96DF0-4F95-4835-82A6-BFF2B24AE72C}" destId="{85A48901-82E7-458E-82FE-B7C43028B5F4}" srcOrd="1" destOrd="0" presId="urn:microsoft.com/office/officeart/2005/8/layout/chart3"/>
    <dgm:cxn modelId="{08CC90BE-ECC3-49B8-8444-0EACFEF2A268}" srcId="{D5A215B7-33A2-4F58-BB60-58E1AC71697A}" destId="{6E365248-82F2-4BCD-9672-3C8F5C23D7AF}" srcOrd="2" destOrd="0" parTransId="{EEEC25FB-04BA-4847-9ABA-633C8CE8BBB0}" sibTransId="{03D65920-ABE6-4F80-B042-BBF20FD6F70A}"/>
    <dgm:cxn modelId="{A0EACDD9-6961-46FF-B3C8-97E407B141FF}" srcId="{D5A215B7-33A2-4F58-BB60-58E1AC71697A}" destId="{51D40838-A257-4D8C-9043-1D62D6AC7ED9}" srcOrd="0" destOrd="0" parTransId="{33021CB1-B9CD-4A98-BDB7-63BF584612E0}" sibTransId="{2399E371-2135-426E-9034-1F7A6CCD6B03}"/>
    <dgm:cxn modelId="{FCC3F2DC-5746-4E73-92DE-D282102B98DC}" type="presOf" srcId="{51D40838-A257-4D8C-9043-1D62D6AC7ED9}" destId="{BA658E4E-0153-48DA-AE00-6B0B9927BE6F}" srcOrd="1" destOrd="0" presId="urn:microsoft.com/office/officeart/2005/8/layout/chart3"/>
    <dgm:cxn modelId="{7F5C1AEA-49F4-4705-AC4D-8849EDBA58AE}" type="presOf" srcId="{D5A215B7-33A2-4F58-BB60-58E1AC71697A}" destId="{C0119D77-8F78-4C18-88E5-AA04994C90E5}" srcOrd="0" destOrd="0" presId="urn:microsoft.com/office/officeart/2005/8/layout/chart3"/>
    <dgm:cxn modelId="{1FB7CAF5-6493-4C89-B3A8-1D454730AC92}" type="presParOf" srcId="{C0119D77-8F78-4C18-88E5-AA04994C90E5}" destId="{70A92324-8C57-4698-BD4E-7ADD22DD3237}" srcOrd="0" destOrd="0" presId="urn:microsoft.com/office/officeart/2005/8/layout/chart3"/>
    <dgm:cxn modelId="{489DA6F9-1204-407A-B9CB-4FD34E95EE00}" type="presParOf" srcId="{C0119D77-8F78-4C18-88E5-AA04994C90E5}" destId="{BA658E4E-0153-48DA-AE00-6B0B9927BE6F}" srcOrd="1" destOrd="0" presId="urn:microsoft.com/office/officeart/2005/8/layout/chart3"/>
    <dgm:cxn modelId="{026505CF-248C-4007-B50E-D12223397A79}" type="presParOf" srcId="{C0119D77-8F78-4C18-88E5-AA04994C90E5}" destId="{F5E9C857-F35A-47D2-81EF-0E932A488279}" srcOrd="2" destOrd="0" presId="urn:microsoft.com/office/officeart/2005/8/layout/chart3"/>
    <dgm:cxn modelId="{FAC604D9-C1B8-4DD6-95D1-C25B2826A733}" type="presParOf" srcId="{C0119D77-8F78-4C18-88E5-AA04994C90E5}" destId="{85A48901-82E7-458E-82FE-B7C43028B5F4}" srcOrd="3" destOrd="0" presId="urn:microsoft.com/office/officeart/2005/8/layout/chart3"/>
    <dgm:cxn modelId="{42433BC6-E6F8-42B8-B4A5-27FFDDCC0793}" type="presParOf" srcId="{C0119D77-8F78-4C18-88E5-AA04994C90E5}" destId="{7B7DF72D-8F51-4F2B-B11A-02E2F1DEFB69}" srcOrd="4" destOrd="0" presId="urn:microsoft.com/office/officeart/2005/8/layout/chart3"/>
    <dgm:cxn modelId="{B5ACFE0E-B6F3-423F-975B-17F32A0ED3F3}" type="presParOf" srcId="{C0119D77-8F78-4C18-88E5-AA04994C90E5}" destId="{CDF77CE9-4F70-47F8-A1D6-5971F678D361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A215B7-33A2-4F58-BB60-58E1AC71697A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51D40838-A257-4D8C-9043-1D62D6AC7ED9}">
      <dgm:prSet phldrT="[Text]" custT="1"/>
      <dgm:spPr>
        <a:solidFill>
          <a:schemeClr val="accent2"/>
        </a:solidFill>
        <a:ln w="76200">
          <a:solidFill>
            <a:schemeClr val="bg1"/>
          </a:solidFill>
        </a:ln>
      </dgm:spPr>
      <dgm:t>
        <a:bodyPr lIns="360000" tIns="0" rIns="0" bIns="360000"/>
        <a:lstStyle/>
        <a:p>
          <a:r>
            <a:rPr lang="de-DE" sz="2000" dirty="0"/>
            <a:t>Data Schemas</a:t>
          </a:r>
          <a:endParaRPr lang="en-US" sz="2000" dirty="0"/>
        </a:p>
      </dgm:t>
    </dgm:pt>
    <dgm:pt modelId="{33021CB1-B9CD-4A98-BDB7-63BF584612E0}" type="parTrans" cxnId="{A0EACDD9-6961-46FF-B3C8-97E407B141FF}">
      <dgm:prSet/>
      <dgm:spPr/>
      <dgm:t>
        <a:bodyPr/>
        <a:lstStyle/>
        <a:p>
          <a:endParaRPr lang="en-US"/>
        </a:p>
      </dgm:t>
    </dgm:pt>
    <dgm:pt modelId="{2399E371-2135-426E-9034-1F7A6CCD6B03}" type="sibTrans" cxnId="{A0EACDD9-6961-46FF-B3C8-97E407B141FF}">
      <dgm:prSet/>
      <dgm:spPr/>
      <dgm:t>
        <a:bodyPr/>
        <a:lstStyle/>
        <a:p>
          <a:endParaRPr lang="en-US"/>
        </a:p>
      </dgm:t>
    </dgm:pt>
    <dgm:pt modelId="{6E365248-82F2-4BCD-9672-3C8F5C23D7AF}">
      <dgm:prSet phldrT="[Text]" custT="1"/>
      <dgm:spPr>
        <a:solidFill>
          <a:srgbClr val="00B050"/>
        </a:solidFill>
        <a:ln w="76200">
          <a:solidFill>
            <a:schemeClr val="bg1"/>
          </a:solidFill>
        </a:ln>
      </dgm:spPr>
      <dgm:t>
        <a:bodyPr lIns="0" tIns="0" rIns="360000" bIns="360000"/>
        <a:lstStyle/>
        <a:p>
          <a:r>
            <a:rPr lang="de-DE" sz="2000" dirty="0"/>
            <a:t>Hyper-media</a:t>
          </a:r>
          <a:endParaRPr lang="en-US" sz="2000" dirty="0"/>
        </a:p>
      </dgm:t>
    </dgm:pt>
    <dgm:pt modelId="{EEEC25FB-04BA-4847-9ABA-633C8CE8BBB0}" type="parTrans" cxnId="{08CC90BE-ECC3-49B8-8444-0EACFEF2A268}">
      <dgm:prSet/>
      <dgm:spPr/>
      <dgm:t>
        <a:bodyPr/>
        <a:lstStyle/>
        <a:p>
          <a:endParaRPr lang="en-US"/>
        </a:p>
      </dgm:t>
    </dgm:pt>
    <dgm:pt modelId="{03D65920-ABE6-4F80-B042-BBF20FD6F70A}" type="sibTrans" cxnId="{08CC90BE-ECC3-49B8-8444-0EACFEF2A268}">
      <dgm:prSet/>
      <dgm:spPr/>
      <dgm:t>
        <a:bodyPr/>
        <a:lstStyle/>
        <a:p>
          <a:endParaRPr lang="en-US"/>
        </a:p>
      </dgm:t>
    </dgm:pt>
    <dgm:pt modelId="{84A96DF0-4F95-4835-82A6-BFF2B24AE72C}">
      <dgm:prSet phldrT="[Text]" custT="1"/>
      <dgm:spPr>
        <a:solidFill>
          <a:srgbClr val="0070C0"/>
        </a:solidFill>
        <a:ln w="76200">
          <a:solidFill>
            <a:schemeClr val="bg1"/>
          </a:solidFill>
        </a:ln>
      </dgm:spPr>
      <dgm:t>
        <a:bodyPr lIns="0" tIns="360000" rIns="0" bIns="0"/>
        <a:lstStyle/>
        <a:p>
          <a:r>
            <a:rPr lang="de-DE" sz="2000" dirty="0"/>
            <a:t>Semantic Annotations</a:t>
          </a:r>
          <a:endParaRPr lang="en-US" sz="2000" dirty="0"/>
        </a:p>
      </dgm:t>
    </dgm:pt>
    <dgm:pt modelId="{1AF2816A-5E39-45D3-A87C-49AB52745532}" type="parTrans" cxnId="{DC2F752F-5787-4AE4-B380-BBE682CBCCEE}">
      <dgm:prSet/>
      <dgm:spPr/>
      <dgm:t>
        <a:bodyPr/>
        <a:lstStyle/>
        <a:p>
          <a:endParaRPr lang="en-US"/>
        </a:p>
      </dgm:t>
    </dgm:pt>
    <dgm:pt modelId="{F0BD4C16-04AF-41B4-8528-EA5F3970DD39}" type="sibTrans" cxnId="{DC2F752F-5787-4AE4-B380-BBE682CBCCEE}">
      <dgm:prSet/>
      <dgm:spPr/>
      <dgm:t>
        <a:bodyPr/>
        <a:lstStyle/>
        <a:p>
          <a:endParaRPr lang="en-US"/>
        </a:p>
      </dgm:t>
    </dgm:pt>
    <dgm:pt modelId="{C0119D77-8F78-4C18-88E5-AA04994C90E5}" type="pres">
      <dgm:prSet presAssocID="{D5A215B7-33A2-4F58-BB60-58E1AC71697A}" presName="compositeShape" presStyleCnt="0">
        <dgm:presLayoutVars>
          <dgm:chMax val="7"/>
          <dgm:dir/>
          <dgm:resizeHandles val="exact"/>
        </dgm:presLayoutVars>
      </dgm:prSet>
      <dgm:spPr/>
    </dgm:pt>
    <dgm:pt modelId="{70A92324-8C57-4698-BD4E-7ADD22DD3237}" type="pres">
      <dgm:prSet presAssocID="{D5A215B7-33A2-4F58-BB60-58E1AC71697A}" presName="wedge1" presStyleLbl="node1" presStyleIdx="0" presStyleCnt="3" custLinFactNeighborX="-2548" custLinFactNeighborY="1292"/>
      <dgm:spPr/>
    </dgm:pt>
    <dgm:pt modelId="{BA658E4E-0153-48DA-AE00-6B0B9927BE6F}" type="pres">
      <dgm:prSet presAssocID="{D5A215B7-33A2-4F58-BB60-58E1AC71697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E9C857-F35A-47D2-81EF-0E932A488279}" type="pres">
      <dgm:prSet presAssocID="{D5A215B7-33A2-4F58-BB60-58E1AC71697A}" presName="wedge2" presStyleLbl="node1" presStyleIdx="1" presStyleCnt="3" custLinFactNeighborX="2606" custLinFactNeighborY="-1685"/>
      <dgm:spPr/>
    </dgm:pt>
    <dgm:pt modelId="{85A48901-82E7-458E-82FE-B7C43028B5F4}" type="pres">
      <dgm:prSet presAssocID="{D5A215B7-33A2-4F58-BB60-58E1AC71697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B7DF72D-8F51-4F2B-B11A-02E2F1DEFB69}" type="pres">
      <dgm:prSet presAssocID="{D5A215B7-33A2-4F58-BB60-58E1AC71697A}" presName="wedge3" presStyleLbl="node1" presStyleIdx="2" presStyleCnt="3" custLinFactNeighborX="2577" custLinFactNeighborY="-1488"/>
      <dgm:spPr/>
    </dgm:pt>
    <dgm:pt modelId="{CDF77CE9-4F70-47F8-A1D6-5971F678D361}" type="pres">
      <dgm:prSet presAssocID="{D5A215B7-33A2-4F58-BB60-58E1AC71697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3942817-2B91-4239-8B87-33CF50651F0C}" type="presOf" srcId="{84A96DF0-4F95-4835-82A6-BFF2B24AE72C}" destId="{F5E9C857-F35A-47D2-81EF-0E932A488279}" srcOrd="0" destOrd="0" presId="urn:microsoft.com/office/officeart/2005/8/layout/chart3"/>
    <dgm:cxn modelId="{41822820-8386-4A22-9FA0-4DF5B62A8CDA}" type="presOf" srcId="{6E365248-82F2-4BCD-9672-3C8F5C23D7AF}" destId="{7B7DF72D-8F51-4F2B-B11A-02E2F1DEFB69}" srcOrd="0" destOrd="0" presId="urn:microsoft.com/office/officeart/2005/8/layout/chart3"/>
    <dgm:cxn modelId="{DC2F752F-5787-4AE4-B380-BBE682CBCCEE}" srcId="{D5A215B7-33A2-4F58-BB60-58E1AC71697A}" destId="{84A96DF0-4F95-4835-82A6-BFF2B24AE72C}" srcOrd="1" destOrd="0" parTransId="{1AF2816A-5E39-45D3-A87C-49AB52745532}" sibTransId="{F0BD4C16-04AF-41B4-8528-EA5F3970DD39}"/>
    <dgm:cxn modelId="{2740C165-06D3-458E-8228-5B85D9100DF7}" type="presOf" srcId="{51D40838-A257-4D8C-9043-1D62D6AC7ED9}" destId="{70A92324-8C57-4698-BD4E-7ADD22DD3237}" srcOrd="0" destOrd="0" presId="urn:microsoft.com/office/officeart/2005/8/layout/chart3"/>
    <dgm:cxn modelId="{E2187550-84EF-4FAA-AE34-04ACC7D1E7C1}" type="presOf" srcId="{6E365248-82F2-4BCD-9672-3C8F5C23D7AF}" destId="{CDF77CE9-4F70-47F8-A1D6-5971F678D361}" srcOrd="1" destOrd="0" presId="urn:microsoft.com/office/officeart/2005/8/layout/chart3"/>
    <dgm:cxn modelId="{4CAF3D85-7D21-48BE-A6A0-2229753AFB75}" type="presOf" srcId="{84A96DF0-4F95-4835-82A6-BFF2B24AE72C}" destId="{85A48901-82E7-458E-82FE-B7C43028B5F4}" srcOrd="1" destOrd="0" presId="urn:microsoft.com/office/officeart/2005/8/layout/chart3"/>
    <dgm:cxn modelId="{08CC90BE-ECC3-49B8-8444-0EACFEF2A268}" srcId="{D5A215B7-33A2-4F58-BB60-58E1AC71697A}" destId="{6E365248-82F2-4BCD-9672-3C8F5C23D7AF}" srcOrd="2" destOrd="0" parTransId="{EEEC25FB-04BA-4847-9ABA-633C8CE8BBB0}" sibTransId="{03D65920-ABE6-4F80-B042-BBF20FD6F70A}"/>
    <dgm:cxn modelId="{A0EACDD9-6961-46FF-B3C8-97E407B141FF}" srcId="{D5A215B7-33A2-4F58-BB60-58E1AC71697A}" destId="{51D40838-A257-4D8C-9043-1D62D6AC7ED9}" srcOrd="0" destOrd="0" parTransId="{33021CB1-B9CD-4A98-BDB7-63BF584612E0}" sibTransId="{2399E371-2135-426E-9034-1F7A6CCD6B03}"/>
    <dgm:cxn modelId="{FCC3F2DC-5746-4E73-92DE-D282102B98DC}" type="presOf" srcId="{51D40838-A257-4D8C-9043-1D62D6AC7ED9}" destId="{BA658E4E-0153-48DA-AE00-6B0B9927BE6F}" srcOrd="1" destOrd="0" presId="urn:microsoft.com/office/officeart/2005/8/layout/chart3"/>
    <dgm:cxn modelId="{7F5C1AEA-49F4-4705-AC4D-8849EDBA58AE}" type="presOf" srcId="{D5A215B7-33A2-4F58-BB60-58E1AC71697A}" destId="{C0119D77-8F78-4C18-88E5-AA04994C90E5}" srcOrd="0" destOrd="0" presId="urn:microsoft.com/office/officeart/2005/8/layout/chart3"/>
    <dgm:cxn modelId="{1FB7CAF5-6493-4C89-B3A8-1D454730AC92}" type="presParOf" srcId="{C0119D77-8F78-4C18-88E5-AA04994C90E5}" destId="{70A92324-8C57-4698-BD4E-7ADD22DD3237}" srcOrd="0" destOrd="0" presId="urn:microsoft.com/office/officeart/2005/8/layout/chart3"/>
    <dgm:cxn modelId="{489DA6F9-1204-407A-B9CB-4FD34E95EE00}" type="presParOf" srcId="{C0119D77-8F78-4C18-88E5-AA04994C90E5}" destId="{BA658E4E-0153-48DA-AE00-6B0B9927BE6F}" srcOrd="1" destOrd="0" presId="urn:microsoft.com/office/officeart/2005/8/layout/chart3"/>
    <dgm:cxn modelId="{026505CF-248C-4007-B50E-D12223397A79}" type="presParOf" srcId="{C0119D77-8F78-4C18-88E5-AA04994C90E5}" destId="{F5E9C857-F35A-47D2-81EF-0E932A488279}" srcOrd="2" destOrd="0" presId="urn:microsoft.com/office/officeart/2005/8/layout/chart3"/>
    <dgm:cxn modelId="{FAC604D9-C1B8-4DD6-95D1-C25B2826A733}" type="presParOf" srcId="{C0119D77-8F78-4C18-88E5-AA04994C90E5}" destId="{85A48901-82E7-458E-82FE-B7C43028B5F4}" srcOrd="3" destOrd="0" presId="urn:microsoft.com/office/officeart/2005/8/layout/chart3"/>
    <dgm:cxn modelId="{42433BC6-E6F8-42B8-B4A5-27FFDDCC0793}" type="presParOf" srcId="{C0119D77-8F78-4C18-88E5-AA04994C90E5}" destId="{7B7DF72D-8F51-4F2B-B11A-02E2F1DEFB69}" srcOrd="4" destOrd="0" presId="urn:microsoft.com/office/officeart/2005/8/layout/chart3"/>
    <dgm:cxn modelId="{B5ACFE0E-B6F3-423F-975B-17F32A0ED3F3}" type="presParOf" srcId="{C0119D77-8F78-4C18-88E5-AA04994C90E5}" destId="{CDF77CE9-4F70-47F8-A1D6-5971F678D361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92324-8C57-4698-BD4E-7ADD22DD3237}">
      <dsp:nvSpPr>
        <dsp:cNvPr id="0" name=""/>
        <dsp:cNvSpPr/>
      </dsp:nvSpPr>
      <dsp:spPr>
        <a:xfrm>
          <a:off x="484707" y="354437"/>
          <a:ext cx="3799829" cy="3799829"/>
        </a:xfrm>
        <a:prstGeom prst="pie">
          <a:avLst>
            <a:gd name="adj1" fmla="val 16200000"/>
            <a:gd name="adj2" fmla="val 1800000"/>
          </a:avLst>
        </a:prstGeom>
        <a:solidFill>
          <a:schemeClr val="accent2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0" rIns="0" bIns="360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Data Schemas</a:t>
          </a:r>
          <a:endParaRPr lang="en-US" sz="2000" kern="1200" dirty="0"/>
        </a:p>
      </dsp:txBody>
      <dsp:txXfrm>
        <a:off x="2550638" y="1055596"/>
        <a:ext cx="1289227" cy="1266609"/>
      </dsp:txXfrm>
    </dsp:sp>
    <dsp:sp modelId="{F5E9C857-F35A-47D2-81EF-0E932A488279}">
      <dsp:nvSpPr>
        <dsp:cNvPr id="0" name=""/>
        <dsp:cNvSpPr/>
      </dsp:nvSpPr>
      <dsp:spPr>
        <a:xfrm>
          <a:off x="484678" y="354406"/>
          <a:ext cx="3799829" cy="3799829"/>
        </a:xfrm>
        <a:prstGeom prst="pie">
          <a:avLst>
            <a:gd name="adj1" fmla="val 1800000"/>
            <a:gd name="adj2" fmla="val 9000000"/>
          </a:avLst>
        </a:prstGeom>
        <a:solidFill>
          <a:schemeClr val="bg1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6000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Semantic Annotations</a:t>
          </a:r>
          <a:endParaRPr lang="en-US" sz="2000" kern="1200" dirty="0"/>
        </a:p>
      </dsp:txBody>
      <dsp:txXfrm>
        <a:off x="1525108" y="2751918"/>
        <a:ext cx="1718970" cy="1176137"/>
      </dsp:txXfrm>
    </dsp:sp>
    <dsp:sp modelId="{7B7DF72D-8F51-4F2B-B11A-02E2F1DEFB69}">
      <dsp:nvSpPr>
        <dsp:cNvPr id="0" name=""/>
        <dsp:cNvSpPr/>
      </dsp:nvSpPr>
      <dsp:spPr>
        <a:xfrm>
          <a:off x="483576" y="361892"/>
          <a:ext cx="3799829" cy="3799829"/>
        </a:xfrm>
        <a:prstGeom prst="pie">
          <a:avLst>
            <a:gd name="adj1" fmla="val 9000000"/>
            <a:gd name="adj2" fmla="val 16200000"/>
          </a:avLst>
        </a:prstGeom>
        <a:solidFill>
          <a:schemeClr val="bg1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360000" bIns="360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Hyper-media</a:t>
          </a:r>
          <a:endParaRPr lang="en-US" sz="2000" kern="1200" dirty="0"/>
        </a:p>
      </dsp:txBody>
      <dsp:txXfrm>
        <a:off x="890701" y="1108287"/>
        <a:ext cx="1289227" cy="1266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92324-8C57-4698-BD4E-7ADD22DD3237}">
      <dsp:nvSpPr>
        <dsp:cNvPr id="0" name=""/>
        <dsp:cNvSpPr/>
      </dsp:nvSpPr>
      <dsp:spPr>
        <a:xfrm>
          <a:off x="484707" y="354437"/>
          <a:ext cx="3799829" cy="3799829"/>
        </a:xfrm>
        <a:prstGeom prst="pie">
          <a:avLst>
            <a:gd name="adj1" fmla="val 16200000"/>
            <a:gd name="adj2" fmla="val 1800000"/>
          </a:avLst>
        </a:prstGeom>
        <a:solidFill>
          <a:schemeClr val="accent2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0" rIns="0" bIns="360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Data Schemas</a:t>
          </a:r>
          <a:endParaRPr lang="en-US" sz="2000" kern="1200" dirty="0"/>
        </a:p>
      </dsp:txBody>
      <dsp:txXfrm>
        <a:off x="2550638" y="1055596"/>
        <a:ext cx="1289227" cy="1266609"/>
      </dsp:txXfrm>
    </dsp:sp>
    <dsp:sp modelId="{F5E9C857-F35A-47D2-81EF-0E932A488279}">
      <dsp:nvSpPr>
        <dsp:cNvPr id="0" name=""/>
        <dsp:cNvSpPr/>
      </dsp:nvSpPr>
      <dsp:spPr>
        <a:xfrm>
          <a:off x="484678" y="354406"/>
          <a:ext cx="3799829" cy="3799829"/>
        </a:xfrm>
        <a:prstGeom prst="pie">
          <a:avLst>
            <a:gd name="adj1" fmla="val 1800000"/>
            <a:gd name="adj2" fmla="val 9000000"/>
          </a:avLst>
        </a:prstGeom>
        <a:solidFill>
          <a:srgbClr val="0070C0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6000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Semantic Annotations</a:t>
          </a:r>
          <a:endParaRPr lang="en-US" sz="2000" kern="1200" dirty="0"/>
        </a:p>
      </dsp:txBody>
      <dsp:txXfrm>
        <a:off x="1525108" y="2751918"/>
        <a:ext cx="1718970" cy="1176137"/>
      </dsp:txXfrm>
    </dsp:sp>
    <dsp:sp modelId="{7B7DF72D-8F51-4F2B-B11A-02E2F1DEFB69}">
      <dsp:nvSpPr>
        <dsp:cNvPr id="0" name=""/>
        <dsp:cNvSpPr/>
      </dsp:nvSpPr>
      <dsp:spPr>
        <a:xfrm>
          <a:off x="483576" y="361892"/>
          <a:ext cx="3799829" cy="3799829"/>
        </a:xfrm>
        <a:prstGeom prst="pie">
          <a:avLst>
            <a:gd name="adj1" fmla="val 9000000"/>
            <a:gd name="adj2" fmla="val 16200000"/>
          </a:avLst>
        </a:prstGeom>
        <a:solidFill>
          <a:schemeClr val="bg1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360000" bIns="360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Hyper-media</a:t>
          </a:r>
          <a:endParaRPr lang="en-US" sz="2000" kern="1200" dirty="0"/>
        </a:p>
      </dsp:txBody>
      <dsp:txXfrm>
        <a:off x="890701" y="1108287"/>
        <a:ext cx="1289227" cy="12666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92324-8C57-4698-BD4E-7ADD22DD3237}">
      <dsp:nvSpPr>
        <dsp:cNvPr id="0" name=""/>
        <dsp:cNvSpPr/>
      </dsp:nvSpPr>
      <dsp:spPr>
        <a:xfrm>
          <a:off x="484707" y="354437"/>
          <a:ext cx="3799829" cy="3799829"/>
        </a:xfrm>
        <a:prstGeom prst="pie">
          <a:avLst>
            <a:gd name="adj1" fmla="val 16200000"/>
            <a:gd name="adj2" fmla="val 1800000"/>
          </a:avLst>
        </a:prstGeom>
        <a:solidFill>
          <a:schemeClr val="accent2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0" tIns="0" rIns="0" bIns="360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Data Schemas</a:t>
          </a:r>
          <a:endParaRPr lang="en-US" sz="2000" kern="1200" dirty="0"/>
        </a:p>
      </dsp:txBody>
      <dsp:txXfrm>
        <a:off x="2550638" y="1055596"/>
        <a:ext cx="1289227" cy="1266609"/>
      </dsp:txXfrm>
    </dsp:sp>
    <dsp:sp modelId="{F5E9C857-F35A-47D2-81EF-0E932A488279}">
      <dsp:nvSpPr>
        <dsp:cNvPr id="0" name=""/>
        <dsp:cNvSpPr/>
      </dsp:nvSpPr>
      <dsp:spPr>
        <a:xfrm>
          <a:off x="484678" y="354406"/>
          <a:ext cx="3799829" cy="3799829"/>
        </a:xfrm>
        <a:prstGeom prst="pie">
          <a:avLst>
            <a:gd name="adj1" fmla="val 1800000"/>
            <a:gd name="adj2" fmla="val 9000000"/>
          </a:avLst>
        </a:prstGeom>
        <a:solidFill>
          <a:srgbClr val="0070C0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6000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Semantic Annotations</a:t>
          </a:r>
          <a:endParaRPr lang="en-US" sz="2000" kern="1200" dirty="0"/>
        </a:p>
      </dsp:txBody>
      <dsp:txXfrm>
        <a:off x="1525108" y="2751918"/>
        <a:ext cx="1718970" cy="1176137"/>
      </dsp:txXfrm>
    </dsp:sp>
    <dsp:sp modelId="{7B7DF72D-8F51-4F2B-B11A-02E2F1DEFB69}">
      <dsp:nvSpPr>
        <dsp:cNvPr id="0" name=""/>
        <dsp:cNvSpPr/>
      </dsp:nvSpPr>
      <dsp:spPr>
        <a:xfrm>
          <a:off x="483576" y="361892"/>
          <a:ext cx="3799829" cy="3799829"/>
        </a:xfrm>
        <a:prstGeom prst="pie">
          <a:avLst>
            <a:gd name="adj1" fmla="val 9000000"/>
            <a:gd name="adj2" fmla="val 16200000"/>
          </a:avLst>
        </a:prstGeom>
        <a:solidFill>
          <a:srgbClr val="00B050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360000" bIns="360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Hyper-media</a:t>
          </a:r>
          <a:endParaRPr lang="en-US" sz="2000" kern="1200" dirty="0"/>
        </a:p>
      </dsp:txBody>
      <dsp:txXfrm>
        <a:off x="890701" y="1108287"/>
        <a:ext cx="1289227" cy="1266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7287E-19B2-4E2F-B033-B5B3587341AC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AABB9-ED11-4FDE-804C-880DD7C02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4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figure</a:t>
            </a:r>
            <a:r>
              <a:rPr lang="de-DE" dirty="0"/>
              <a:t> of developer </a:t>
            </a:r>
            <a:r>
              <a:rPr lang="de-DE" dirty="0" err="1"/>
              <a:t>profiles</a:t>
            </a:r>
            <a:r>
              <a:rPr lang="de-DE" dirty="0"/>
              <a:t> (80-20 </a:t>
            </a:r>
            <a:r>
              <a:rPr lang="de-DE" dirty="0" err="1"/>
              <a:t>story</a:t>
            </a:r>
            <a:r>
              <a:rPr lang="de-DE" dirty="0"/>
              <a:t>)</a:t>
            </a:r>
          </a:p>
          <a:p>
            <a:r>
              <a:rPr lang="de-DE" dirty="0"/>
              <a:t>Hotels </a:t>
            </a:r>
            <a:r>
              <a:rPr lang="de-DE" dirty="0" err="1"/>
              <a:t>mashup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9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A843-AE5E-47DA-9E09-3C2961335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F92B5-9FFD-473B-94BA-E59147041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63B0C-F773-4B69-ACD3-C5942ABE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7F46A-E385-4BB0-84E6-A3E3AB2E75EF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ABCC1-65F1-4246-9ADE-51BADE62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832C-FA1E-45FF-B659-ECB751BF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7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A2A1-2AE3-460C-8398-2A8DC061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EABEB-25C1-4BBB-B72F-0C90D0633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4BEB8-E886-4F42-81B8-ABEA9E4CF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F613-A2DF-4CF0-8B6E-6FE1A7844EC7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753BD-DE98-4795-BCF5-078105BA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36B63-37AE-4AF9-ADBF-8E7231EA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0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687C8-3A76-4EDE-8630-0514B03E5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ACA4E-B1B0-40BC-9D12-8B9028B01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23F46-A41E-41C7-9256-95A6EE24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5C5-28B8-4868-B76C-631AC84C6208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28525-1F17-4F48-AEFA-97D5E641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348BB-4277-4337-8A7D-B39DAFD4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7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75C0-6F4E-4F0C-A7A4-E1D5B104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26AC6-B454-4CDA-9FD9-1513A5AD7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9C212-D778-4B51-8BB5-9B759371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8C41-6CBC-43B3-B1CB-A972FA1E8A3B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0601-37E3-4CE0-B2C4-99E6704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6C206-C536-491F-9F86-37CFA368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3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6C5A-FE67-4296-8921-6192641E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975FB-AFDD-447A-AF7B-2AEAB629A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5B01-E3EB-48CE-B04F-A0BBEBF1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59B8-AA1F-4302-B22D-A84AFDF07F56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E5E8A-8ED8-43BE-B052-D5F365A3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6D194-BB63-4A9D-AF56-DD9929DF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9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8B43-8917-4910-B228-5C6A462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FEDB-2BF0-4793-9D2B-8BF77E01E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93062-86CE-4BAE-8A92-ED5B1ECF0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83791-E835-4C63-9832-CB186961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4E7C-0287-4762-A7B9-CD5BF61471C5}" type="datetime1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B3A39-B52F-471F-8D17-9DEA46A3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A55A8-8ED5-41CC-A62B-8792A0B8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0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EC00-E991-4D08-82EF-C8B52840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F7ADD-1D9A-4793-B00D-85A0D1919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3C6A8-B4C2-40D0-A238-CD792D9CA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5BC4F-B781-4D9C-8CBF-01C57AB82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4B7BC-C2C9-4193-A060-EE85C21E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132D91-6462-4C44-A0FF-B45A1750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A18-F9EE-427C-940D-BD1BD4875C83}" type="datetime1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88E17-0947-4C0D-B804-E91B3B88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F55F90-06DB-4DD1-AB62-FF37B3E8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6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CB55-AC6F-4A3F-8952-971243FE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E57DF-6146-45B3-9B8A-48C43498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462B3-D72D-4927-AEEA-DBF19C0BEF3E}" type="datetime1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66700-DD47-4076-8E56-84AC8F50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59E1C-3373-4FE7-8B2B-CE1B6C49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8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688D-16AB-45B6-8307-92EE09CE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D51E5-EB85-4C99-96C5-FE05174C4EE4}" type="datetime1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0B275-5EF8-41A5-848B-E1CAF92E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CB60-E50B-4752-92C8-21CAE467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5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EA6D-EC5E-46FE-A314-638E7989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12DC-381E-4F02-B440-B8CD7E72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C35BF-CFE0-411F-B484-FC385DCBF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7FFB8-4E69-4D60-917B-79E38075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C26-052F-4A23-A38E-E7C6CB2822A7}" type="datetime1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AA7FA-4A1F-42B6-BB34-577DAEC9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BE4E-5ABE-4E60-8FB7-319758D4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3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B787-0BA5-4779-9700-AD17339C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74335-D40C-4F2D-B8EE-F5E655AAE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A6810-4172-46E4-9C18-96AC5AD8F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CC80B-2F7C-4CE0-A4D6-068FBBF6F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E9B7-FC1B-4B78-A39A-BD2CE6F632D7}" type="datetime1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0E05F-532A-4654-94B0-90D31975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3310B-B1D7-407E-8604-F7575A607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F656D-30F7-4B3B-BF0A-E339AD26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20DD3-9FE4-4700-AA19-2E70D2466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676A3-C175-469C-9B1D-8AC250CA3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E94E2-B5B1-469B-ADDC-4D8995F28409}" type="datetime1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00D55-A939-43A3-B419-AF67E050F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3C53-1339-4250-AC01-235A59F9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8F504-6BAA-4588-84A9-43E4BF94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6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20/01/wot-wg-charter.html" TargetMode="External"/><Relationship Id="rId2" Type="http://schemas.openxmlformats.org/officeDocument/2006/relationships/hyperlink" Target="https://w3c.github.io/wot/charters/wot-ig-2019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matthias.kovatsch@huawei.com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15.jp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oleObject" Target="../embeddings/oleObject1.bin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6" Type="http://schemas.microsoft.com/office/2007/relationships/hdphoto" Target="../media/hdphoto1.wdp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5.jp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78DB6-7F20-40ED-ADEB-06D4E76D5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240" y="1607809"/>
            <a:ext cx="10338199" cy="287668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The Spirits of Web of Things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Past, Present, and Yet to 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86CF2-8618-4EC1-8CA6-1D34805B5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499" y="4810308"/>
            <a:ext cx="9003022" cy="10765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Matthias Kovatsch, Summer School on AI for Industry 4.0, 27 Jul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8E8E0-A668-48DB-81B9-04B3B932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7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8179-0C34-498D-9E9A-470C51D7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Application Protocol (</a:t>
            </a:r>
            <a:r>
              <a:rPr lang="en-US" dirty="0" err="1"/>
              <a:t>CoAP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0BBF2-2E30-48C6-A4F5-4578164188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dk1"/>
                </a:solidFill>
              </a:rPr>
              <a:t>New Web protocol for low-power networks and resource-constrained devices</a:t>
            </a:r>
          </a:p>
          <a:p>
            <a:r>
              <a:rPr lang="en" sz="2000" dirty="0">
                <a:solidFill>
                  <a:schemeClr val="dk1"/>
                </a:solidFill>
              </a:rPr>
              <a:t>Designed from scratch following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the REST architectural style</a:t>
            </a:r>
            <a:endParaRPr lang="en-US" sz="2000" dirty="0"/>
          </a:p>
          <a:p>
            <a:r>
              <a:rPr lang="en-US" sz="2000" dirty="0"/>
              <a:t>Transparent mapping to HTTP</a:t>
            </a:r>
          </a:p>
          <a:p>
            <a:r>
              <a:rPr lang="en-US" sz="2000" dirty="0"/>
              <a:t>Additional features for IoT applications</a:t>
            </a:r>
          </a:p>
          <a:p>
            <a:endParaRPr lang="en-US" sz="200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F5479C-FF31-410D-BFC6-4444882F9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02" y="2956351"/>
            <a:ext cx="1726146" cy="920612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27F077F-A8BD-4987-A963-83B386C92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697" y="5005160"/>
            <a:ext cx="1752556" cy="611205"/>
          </a:xfrm>
          <a:prstGeom prst="rect">
            <a:avLst/>
          </a:prstGeom>
        </p:spPr>
      </p:pic>
      <p:pic>
        <p:nvPicPr>
          <p:cNvPr id="14" name="Picture 13" descr="A picture containing computer, drawing&#10;&#10;Description automatically generated">
            <a:extLst>
              <a:ext uri="{FF2B5EF4-FFF2-40B4-BE49-F238E27FC236}">
                <a16:creationId xmlns:a16="http://schemas.microsoft.com/office/drawing/2014/main" id="{42A78C2C-FD80-477A-A891-71A4F3E35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169" y="3982355"/>
            <a:ext cx="2145613" cy="871655"/>
          </a:xfrm>
          <a:prstGeom prst="rect">
            <a:avLst/>
          </a:prstGeom>
        </p:spPr>
      </p:pic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6E3AEAA2-F157-461C-9501-B6E33CD1AD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225928"/>
              </p:ext>
            </p:extLst>
          </p:nvPr>
        </p:nvGraphicFramePr>
        <p:xfrm>
          <a:off x="5802983" y="1825625"/>
          <a:ext cx="273601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6" imgW="4444200" imgH="7072920" progId="">
                  <p:embed/>
                </p:oleObj>
              </mc:Choice>
              <mc:Fallback>
                <p:oleObj r:id="rId6" imgW="4444200" imgH="7072920" progId="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6E3AEAA2-F157-461C-9501-B6E33CD1AD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2983" y="1825625"/>
                        <a:ext cx="2736010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B986359E-FE27-4C74-9C7F-0EEA8E2FD680}"/>
              </a:ext>
            </a:extLst>
          </p:cNvPr>
          <p:cNvSpPr/>
          <p:nvPr/>
        </p:nvSpPr>
        <p:spPr>
          <a:xfrm>
            <a:off x="6849799" y="1430014"/>
            <a:ext cx="1772241" cy="1303751"/>
          </a:xfrm>
          <a:prstGeom prst="cloudCallout">
            <a:avLst>
              <a:gd name="adj1" fmla="val -67791"/>
              <a:gd name="adj2" fmla="val -7365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CoAP</a:t>
            </a:r>
            <a:r>
              <a:rPr lang="en-US" dirty="0">
                <a:solidFill>
                  <a:schemeClr val="tx1"/>
                </a:solidFill>
              </a:rPr>
              <a:t> servers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directly 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3A054-8E1A-42E5-A760-CB1B57F69FE0}"/>
              </a:ext>
            </a:extLst>
          </p:cNvPr>
          <p:cNvSpPr txBox="1"/>
          <p:nvPr/>
        </p:nvSpPr>
        <p:spPr>
          <a:xfrm>
            <a:off x="1310028" y="4935852"/>
            <a:ext cx="3027750" cy="77316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Message Sub-layer</a:t>
            </a:r>
          </a:p>
          <a:p>
            <a:r>
              <a:rPr lang="en-US" b="1" i="1" dirty="0"/>
              <a:t>Reliability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2E9333-AB65-443E-9D6E-6D6742308015}"/>
              </a:ext>
            </a:extLst>
          </p:cNvPr>
          <p:cNvSpPr txBox="1"/>
          <p:nvPr/>
        </p:nvSpPr>
        <p:spPr>
          <a:xfrm>
            <a:off x="838200" y="5775841"/>
            <a:ext cx="1246028" cy="40011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UDP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56D27C-6D98-47B1-9642-26C560860A10}"/>
              </a:ext>
            </a:extLst>
          </p:cNvPr>
          <p:cNvSpPr txBox="1"/>
          <p:nvPr/>
        </p:nvSpPr>
        <p:spPr>
          <a:xfrm>
            <a:off x="2132881" y="5775841"/>
            <a:ext cx="1246028" cy="40011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DTLS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244DE-C9B6-4B55-94A2-7129D7EC14FD}"/>
              </a:ext>
            </a:extLst>
          </p:cNvPr>
          <p:cNvSpPr txBox="1"/>
          <p:nvPr/>
        </p:nvSpPr>
        <p:spPr>
          <a:xfrm>
            <a:off x="4386430" y="4935852"/>
            <a:ext cx="624451" cy="124009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TLS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C762F-6B83-4D04-8106-1DC0634CB590}"/>
              </a:ext>
            </a:extLst>
          </p:cNvPr>
          <p:cNvSpPr txBox="1"/>
          <p:nvPr/>
        </p:nvSpPr>
        <p:spPr>
          <a:xfrm>
            <a:off x="1310029" y="3992838"/>
            <a:ext cx="4373956" cy="876190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Request-Response Sub-layer</a:t>
            </a:r>
          </a:p>
          <a:p>
            <a:pPr algn="ctr"/>
            <a:r>
              <a:rPr lang="en-US" sz="2000" b="1" i="1" dirty="0" err="1">
                <a:solidFill>
                  <a:schemeClr val="bg1"/>
                </a:solidFill>
              </a:rPr>
              <a:t>RESTful</a:t>
            </a:r>
            <a:r>
              <a:rPr lang="en-US" sz="2000" b="1" i="1" dirty="0">
                <a:solidFill>
                  <a:schemeClr val="bg1"/>
                </a:solidFill>
              </a:rPr>
              <a:t> interaction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E3D281-1181-4612-B000-4BE1AE66A4EB}"/>
              </a:ext>
            </a:extLst>
          </p:cNvPr>
          <p:cNvSpPr txBox="1"/>
          <p:nvPr/>
        </p:nvSpPr>
        <p:spPr>
          <a:xfrm rot="16200000">
            <a:off x="180166" y="4650873"/>
            <a:ext cx="1716178" cy="400110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4472C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/>
              <a:t>CoAP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0C8E07-C66A-4B04-B2DC-564A5A0AEAC2}"/>
              </a:ext>
            </a:extLst>
          </p:cNvPr>
          <p:cNvSpPr txBox="1"/>
          <p:nvPr/>
        </p:nvSpPr>
        <p:spPr>
          <a:xfrm>
            <a:off x="5059534" y="4935851"/>
            <a:ext cx="624451" cy="124009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16019D-3D3A-4BA8-94C1-5AD47200D481}"/>
              </a:ext>
            </a:extLst>
          </p:cNvPr>
          <p:cNvSpPr txBox="1"/>
          <p:nvPr/>
        </p:nvSpPr>
        <p:spPr>
          <a:xfrm>
            <a:off x="3427563" y="5775841"/>
            <a:ext cx="910213" cy="40011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…</a:t>
            </a:r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6C0F02-E6CA-4C40-B9C8-280FCBA227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169" y="2276002"/>
            <a:ext cx="2145612" cy="4632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A6A3969-FD43-4B77-A691-513771ABDC77}"/>
              </a:ext>
            </a:extLst>
          </p:cNvPr>
          <p:cNvSpPr txBox="1"/>
          <p:nvPr/>
        </p:nvSpPr>
        <p:spPr>
          <a:xfrm>
            <a:off x="0" y="6588695"/>
            <a:ext cx="1219200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050" dirty="0"/>
              <a:t>Shelby, Hartke, Bormann. “The Constrained Application Protocol (</a:t>
            </a:r>
            <a:r>
              <a:rPr lang="en-US" sz="1050" dirty="0" err="1"/>
              <a:t>CoAP</a:t>
            </a:r>
            <a:r>
              <a:rPr lang="en-US" sz="1050" dirty="0"/>
              <a:t>).” RFC 7252. Jun 2014</a:t>
            </a: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B0B3E0A9-C5FE-46BF-A700-72CB8FB2A011}"/>
              </a:ext>
            </a:extLst>
          </p:cNvPr>
          <p:cNvSpPr/>
          <p:nvPr/>
        </p:nvSpPr>
        <p:spPr>
          <a:xfrm>
            <a:off x="8459779" y="2550847"/>
            <a:ext cx="1031358" cy="2806995"/>
          </a:xfrm>
          <a:prstGeom prst="chevron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AFC92431-659D-4D80-94D5-050A0E28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Web?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Internet of Things</a:t>
            </a:r>
          </a:p>
          <a:p>
            <a:pPr lvl="1"/>
            <a:r>
              <a:rPr lang="en-US" dirty="0"/>
              <a:t>Domain expertise</a:t>
            </a:r>
          </a:p>
          <a:p>
            <a:pPr lvl="1"/>
            <a:r>
              <a:rPr lang="en-US" dirty="0"/>
              <a:t>Embedded developers</a:t>
            </a:r>
          </a:p>
          <a:p>
            <a:pPr lvl="1"/>
            <a:r>
              <a:rPr lang="en-US" dirty="0"/>
              <a:t>Optimized protocols and formats</a:t>
            </a:r>
          </a:p>
          <a:p>
            <a:pPr lvl="2"/>
            <a:r>
              <a:rPr lang="en-US" dirty="0"/>
              <a:t>Silos with high integration costs</a:t>
            </a:r>
          </a:p>
          <a:p>
            <a:pPr lvl="2"/>
            <a:endParaRPr lang="en-US" dirty="0"/>
          </a:p>
          <a:p>
            <a:r>
              <a:rPr lang="en-US" dirty="0"/>
              <a:t>World Wide Web</a:t>
            </a:r>
          </a:p>
          <a:p>
            <a:pPr lvl="1"/>
            <a:r>
              <a:rPr lang="en-US" dirty="0"/>
              <a:t>Interoperability and usability</a:t>
            </a:r>
          </a:p>
          <a:p>
            <a:pPr lvl="1"/>
            <a:r>
              <a:rPr lang="en-US" altLang="ja-JP" dirty="0">
                <a:ea typeface="HG明朝E" panose="02020909000000000000" pitchFamily="17" charset="-128"/>
              </a:rPr>
              <a:t>Web developers</a:t>
            </a:r>
          </a:p>
          <a:p>
            <a:pPr lvl="1"/>
            <a:r>
              <a:rPr lang="en-US" dirty="0"/>
              <a:t>HTTP, JSON, scripting</a:t>
            </a:r>
          </a:p>
          <a:p>
            <a:pPr lvl="2"/>
            <a:r>
              <a:rPr lang="en-US" dirty="0"/>
              <a:t>Application mashups</a:t>
            </a:r>
          </a:p>
          <a:p>
            <a:pPr lvl="1"/>
            <a:endParaRPr lang="en-US" dirty="0"/>
          </a:p>
          <a:p>
            <a:r>
              <a:rPr lang="en-US" dirty="0"/>
              <a:t>Web of Things</a:t>
            </a:r>
          </a:p>
          <a:p>
            <a:pPr lvl="1"/>
            <a:r>
              <a:rPr lang="en-US" dirty="0"/>
              <a:t>Take patterns that worked for the Web</a:t>
            </a:r>
          </a:p>
          <a:p>
            <a:pPr lvl="1"/>
            <a:r>
              <a:rPr lang="en-US" dirty="0"/>
              <a:t>Adapt and apply them to the IoT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33" y="1727514"/>
            <a:ext cx="5477091" cy="4122866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35687" y="1286177"/>
            <a:ext cx="2674589" cy="200594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1" name="Picture 4" descr="https://upload.wikimedia.org/wikipedia/en/3/30/AccuWeather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52" y="5704388"/>
            <a:ext cx="2610557" cy="375268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hip.de/ii/3/4/8/4/1/7/6/8/Google_Maps_Logo-667ef4340093fa5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01" y="2766976"/>
            <a:ext cx="1283545" cy="1283545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63" y="4412169"/>
            <a:ext cx="1619311" cy="1056275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</p:spPr>
      </p:pic>
      <p:pic>
        <p:nvPicPr>
          <p:cNvPr id="12" name="Picture 2" descr="https://upload.wikimedia.org/wikipedia/commons/3/32/Facebook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618" y="5559699"/>
            <a:ext cx="1524447" cy="573192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D:\Images\Screenshots\expedi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75" y="1491871"/>
            <a:ext cx="2470088" cy="699537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ieren 19"/>
          <p:cNvGrpSpPr/>
          <p:nvPr/>
        </p:nvGrpSpPr>
        <p:grpSpPr>
          <a:xfrm>
            <a:off x="4050697" y="1505881"/>
            <a:ext cx="1864223" cy="3552227"/>
            <a:chOff x="3616830" y="1504880"/>
            <a:chExt cx="1865194" cy="3554077"/>
          </a:xfrm>
        </p:grpSpPr>
        <p:sp>
          <p:nvSpPr>
            <p:cNvPr id="23" name="Thought Bubble: Cloud 2">
              <a:extLst>
                <a:ext uri="{FF2B5EF4-FFF2-40B4-BE49-F238E27FC236}">
                  <a16:creationId xmlns:a16="http://schemas.microsoft.com/office/drawing/2014/main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672828" y="4050845"/>
              <a:ext cx="1809196" cy="1008112"/>
            </a:xfrm>
            <a:prstGeom prst="cloudCallout">
              <a:avLst>
                <a:gd name="adj1" fmla="val 77147"/>
                <a:gd name="adj2" fmla="val -3353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599" dirty="0"/>
                <a:t>    Profiles</a:t>
              </a:r>
              <a:br>
                <a:rPr lang="en-US" sz="1599" dirty="0"/>
              </a:br>
              <a:r>
                <a:rPr lang="en-US" sz="1599" dirty="0"/>
                <a:t>4,450,002</a:t>
              </a:r>
            </a:p>
          </p:txBody>
        </p:sp>
        <p:sp>
          <p:nvSpPr>
            <p:cNvPr id="24" name="Thought Bubble: Cloud 2">
              <a:extLst>
                <a:ext uri="{FF2B5EF4-FFF2-40B4-BE49-F238E27FC236}">
                  <a16:creationId xmlns:a16="http://schemas.microsoft.com/office/drawing/2014/main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616830" y="1504880"/>
              <a:ext cx="1830344" cy="1008112"/>
            </a:xfrm>
            <a:prstGeom prst="cloudCallout">
              <a:avLst>
                <a:gd name="adj1" fmla="val 68400"/>
                <a:gd name="adj2" fmla="val 243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599" dirty="0"/>
                <a:t>    Profiles</a:t>
              </a:r>
              <a:br>
                <a:rPr lang="en-US" sz="1599" dirty="0"/>
              </a:br>
              <a:r>
                <a:rPr lang="en-US" sz="1599" dirty="0"/>
                <a:t>336,951</a:t>
              </a:r>
            </a:p>
          </p:txBody>
        </p:sp>
        <p:pic>
          <p:nvPicPr>
            <p:cNvPr id="25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960861" y="4190425"/>
              <a:ext cx="327630" cy="323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935006" y="1646387"/>
              <a:ext cx="322759" cy="318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ACE-461B-4A3D-8707-2EDF402F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39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32CC36-32AF-45D9-B2C9-B54BD38B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this an </a:t>
            </a:r>
            <a:r>
              <a:rPr lang="en-US" b="1" dirty="0"/>
              <a:t>AI</a:t>
            </a:r>
            <a:r>
              <a:rPr lang="en-US" dirty="0"/>
              <a:t> Summer School?!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134D88-1394-4585-9218-A1B92D213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7D00D-4C00-48BA-B2B0-B49EF3A1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72A564-7DEB-4024-A245-8461E2AE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Spirit of the Past: Digitalization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0CD3EB-6334-4199-990D-1ADDF7279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All these technologies form the foundation to enable AI</a:t>
            </a:r>
          </a:p>
          <a:p>
            <a:pPr lvl="1"/>
            <a:r>
              <a:rPr lang="en-US" sz="2000" dirty="0"/>
              <a:t>Connected devices are required to collect the data for data-driven machine learning</a:t>
            </a:r>
          </a:p>
          <a:p>
            <a:pPr lvl="1"/>
            <a:r>
              <a:rPr lang="en-US" sz="2000" dirty="0"/>
              <a:t>Proper protocols and APIs are required to enable automated control and optimization</a:t>
            </a:r>
          </a:p>
          <a:p>
            <a:pPr lvl="1"/>
            <a:r>
              <a:rPr lang="en-US" sz="2000" dirty="0"/>
              <a:t>Developers are provided to carry out the digitalization at scale</a:t>
            </a:r>
          </a:p>
          <a:p>
            <a:r>
              <a:rPr lang="en-US" sz="2400" dirty="0"/>
              <a:t>Digitalization allows to monitor and quantify processes in real-time</a:t>
            </a:r>
          </a:p>
          <a:p>
            <a:r>
              <a:rPr lang="en-US" sz="2400" dirty="0"/>
              <a:t>“Industry 4.0” describes the digitalization of industries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686418E-9E99-4AF5-92D9-2B762500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0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62C660-7728-457E-9B11-DE825F8D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Spirits of Web of Things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6CD40-4457-4003-A8FB-C5C19174B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2779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Past</a:t>
            </a:r>
          </a:p>
          <a:p>
            <a:endParaRPr lang="en-US" sz="2400" dirty="0"/>
          </a:p>
          <a:p>
            <a:r>
              <a:rPr lang="en-US" sz="2400" dirty="0"/>
              <a:t>Web Presences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Putting Things to REST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Constrained RESTful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7516B-9BA9-4A4B-923E-8BF2F8CB5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71021" y="1825625"/>
            <a:ext cx="32827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Yet to Come</a:t>
            </a:r>
          </a:p>
          <a:p>
            <a:endParaRPr lang="en-US" sz="2400" dirty="0"/>
          </a:p>
          <a:p>
            <a:r>
              <a:rPr lang="en-US" sz="2400" dirty="0"/>
              <a:t>More Bindings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More Semantics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Better Actions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5C17964-FD53-45BB-90C4-794D6D14A730}"/>
              </a:ext>
            </a:extLst>
          </p:cNvPr>
          <p:cNvSpPr txBox="1">
            <a:spLocks/>
          </p:cNvSpPr>
          <p:nvPr/>
        </p:nvSpPr>
        <p:spPr>
          <a:xfrm>
            <a:off x="4454611" y="1825625"/>
            <a:ext cx="3282779" cy="4351338"/>
          </a:xfrm>
          <a:prstGeom prst="rect">
            <a:avLst/>
          </a:prstGeom>
          <a:solidFill>
            <a:srgbClr val="FF0066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Present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W3C Standardization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Thing Description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node-wot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6A9E6F-4760-4E0A-8D33-FDD60710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2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W3C Standardization Activity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F5F6C12-7DB6-4800-BAD8-9E699F1082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16174" b="3672"/>
          <a:stretch/>
        </p:blipFill>
        <p:spPr bwMode="auto">
          <a:xfrm>
            <a:off x="838200" y="1834789"/>
            <a:ext cx="5181600" cy="433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0013974-1326-42E2-B8D6-C815DC8B6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W3C WoT Community Group (CG)</a:t>
            </a:r>
            <a:br>
              <a:rPr lang="en-US" sz="3298" b="1" dirty="0"/>
            </a:br>
            <a:r>
              <a:rPr lang="en-US" sz="1800" dirty="0"/>
              <a:t>No charter needed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Started summer 2013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~300 participants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Free discussion (no membership needed)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W3C WoT Workshop, Berlin, 2014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Identify stakeholders for standards 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Believe in benefits of Web technology for IoT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Web standards are horizontal and neutral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BE6EF5-E91E-40FD-B36E-E7A1C328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3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W3C Standardization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W3C WoT Interest Group (IG)</a:t>
            </a:r>
            <a:br>
              <a:rPr lang="en-US" sz="2399" dirty="0"/>
            </a:br>
            <a:r>
              <a:rPr lang="en-US" sz="1800" dirty="0">
                <a:hlinkClick r:id="rId2"/>
              </a:rPr>
              <a:t>https://w3c.github.io/wot/charters/wot-ig-2019.html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Started spring 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~200 participants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Informal work, outreach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Exploration of new building blocks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“</a:t>
            </a:r>
            <a:r>
              <a:rPr lang="en-US" sz="2000" dirty="0" err="1"/>
              <a:t>PlugFests</a:t>
            </a:r>
            <a:r>
              <a:rPr lang="en-US" sz="2000" dirty="0"/>
              <a:t>” validation with running code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“</a:t>
            </a:r>
            <a:r>
              <a:rPr lang="en-US" sz="2000" dirty="0" err="1"/>
              <a:t>OpenDays</a:t>
            </a:r>
            <a:r>
              <a:rPr lang="en-US" sz="2000" dirty="0"/>
              <a:t>” with also external speakers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Liaisons and collaborations</a:t>
            </a:r>
            <a:br>
              <a:rPr lang="en-US" sz="2000" dirty="0"/>
            </a:br>
            <a:r>
              <a:rPr lang="en-US" sz="2000" dirty="0"/>
              <a:t>with other organizations and SDOs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W3C WoT Working Group (WG)</a:t>
            </a:r>
            <a:br>
              <a:rPr lang="en-US" dirty="0"/>
            </a:br>
            <a:r>
              <a:rPr lang="en-US" sz="1800" dirty="0">
                <a:hlinkClick r:id="rId3"/>
              </a:rPr>
              <a:t>https://www.w3.org/2020/01/wot-wg-charter.html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Started end of 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~100 participants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Normative 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 on deliverables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W3C Patent Policy for royalty-free standards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Only W3C Members and Invited Experts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A8F91-1EEA-490C-A1DF-5D0DB91A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5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Existing IoT Ecosystems</a:t>
            </a:r>
          </a:p>
        </p:txBody>
      </p:sp>
      <p:sp>
        <p:nvSpPr>
          <p:cNvPr id="15" name="角丸四角形 6"/>
          <p:cNvSpPr/>
          <p:nvPr/>
        </p:nvSpPr>
        <p:spPr bwMode="auto">
          <a:xfrm>
            <a:off x="4872867" y="2379850"/>
            <a:ext cx="2590651" cy="270804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392" tIns="35981" rIns="91392" bIns="7196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b="1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16" name="角丸四角形 21"/>
          <p:cNvSpPr/>
          <p:nvPr/>
        </p:nvSpPr>
        <p:spPr bwMode="auto">
          <a:xfrm>
            <a:off x="4998801" y="3431834"/>
            <a:ext cx="2338782" cy="430325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SDK</a:t>
            </a:r>
          </a:p>
        </p:txBody>
      </p:sp>
      <p:sp>
        <p:nvSpPr>
          <p:cNvPr id="17" name="縦巻き 49"/>
          <p:cNvSpPr/>
          <p:nvPr/>
        </p:nvSpPr>
        <p:spPr bwMode="auto">
          <a:xfrm>
            <a:off x="4998801" y="2892713"/>
            <a:ext cx="2338782" cy="431775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599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8" name="角丸四角形 21"/>
          <p:cNvSpPr/>
          <p:nvPr/>
        </p:nvSpPr>
        <p:spPr bwMode="auto">
          <a:xfrm>
            <a:off x="4998801" y="3979825"/>
            <a:ext cx="2338782" cy="43032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4998801" y="4527815"/>
            <a:ext cx="2338782" cy="430325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0956" y="2892715"/>
            <a:ext cx="187862" cy="97831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2" name="Geschweifte Klammer rechts 21"/>
          <p:cNvSpPr/>
          <p:nvPr/>
        </p:nvSpPr>
        <p:spPr bwMode="auto">
          <a:xfrm flipH="1">
            <a:off x="4544233" y="3979825"/>
            <a:ext cx="187862" cy="97831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3" name="Textfeld 22"/>
          <p:cNvSpPr txBox="1"/>
          <p:nvPr/>
        </p:nvSpPr>
        <p:spPr>
          <a:xfrm>
            <a:off x="915972" y="4192127"/>
            <a:ext cx="3518106" cy="553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799" dirty="0"/>
              <a:t>Form an implicit interaction model,</a:t>
            </a:r>
          </a:p>
          <a:p>
            <a:pPr algn="r"/>
            <a:r>
              <a:rPr lang="en-US" sz="1799" dirty="0"/>
              <a:t>which is usually not well documented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4261" y="4195376"/>
            <a:ext cx="187862" cy="233878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6" name="Textfeld 25"/>
          <p:cNvSpPr txBox="1"/>
          <p:nvPr/>
        </p:nvSpPr>
        <p:spPr>
          <a:xfrm>
            <a:off x="4328903" y="5645622"/>
            <a:ext cx="4144853" cy="8306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99" dirty="0"/>
              <a:t>The IoT has a plethora of protocols,</a:t>
            </a:r>
          </a:p>
          <a:p>
            <a:r>
              <a:rPr lang="en-US" sz="1799" dirty="0"/>
              <a:t>often dialects due to custom options</a:t>
            </a:r>
            <a:br>
              <a:rPr lang="en-US" sz="1799" dirty="0"/>
            </a:br>
            <a:r>
              <a:rPr lang="en-US" sz="1799" dirty="0"/>
              <a:t>for protocols such as HTTP, </a:t>
            </a:r>
            <a:r>
              <a:rPr lang="en-US" sz="1799" dirty="0" err="1"/>
              <a:t>CoAP</a:t>
            </a:r>
            <a:r>
              <a:rPr lang="en-US" sz="1799" dirty="0"/>
              <a:t>, MQTT, etc.</a:t>
            </a:r>
          </a:p>
        </p:txBody>
      </p:sp>
      <p:sp>
        <p:nvSpPr>
          <p:cNvPr id="27" name="Wolkenförmige Legende 26"/>
          <p:cNvSpPr/>
          <p:nvPr/>
        </p:nvSpPr>
        <p:spPr bwMode="auto">
          <a:xfrm>
            <a:off x="626737" y="1690688"/>
            <a:ext cx="3722336" cy="1875448"/>
          </a:xfrm>
          <a:prstGeom prst="cloudCallout">
            <a:avLst>
              <a:gd name="adj1" fmla="val 22747"/>
              <a:gd name="adj2" fmla="val 79751"/>
            </a:avLst>
          </a:prstGeom>
          <a:solidFill>
            <a:srgbClr val="FF006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23831" tIns="179906" rIns="0" bIns="0"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Provide </a:t>
            </a:r>
            <a:r>
              <a:rPr lang="en-US" sz="1799" b="1" dirty="0">
                <a:solidFill>
                  <a:schemeClr val="bg1"/>
                </a:solidFill>
              </a:rPr>
              <a:t>semantic metadata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that uniformly describes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how to interact with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Things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4887" y="4020444"/>
            <a:ext cx="4338600" cy="2094478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3925" tIns="0" rIns="0" bIns="0" rtlCol="0" anchor="ctr"/>
          <a:lstStyle/>
          <a:p>
            <a:pPr algn="ctr"/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167718" y="4390331"/>
            <a:ext cx="3412938" cy="13836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Capture each protocol once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in a uniform template that describes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how to </a:t>
            </a:r>
            <a:r>
              <a:rPr lang="en-US" sz="1799" b="1" dirty="0">
                <a:solidFill>
                  <a:schemeClr val="bg1"/>
                </a:solidFill>
              </a:rPr>
              <a:t>configure  protocol stacks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  (e.g., </a:t>
            </a:r>
            <a:r>
              <a:rPr lang="en-US" sz="1799" dirty="0" err="1">
                <a:solidFill>
                  <a:schemeClr val="bg1"/>
                </a:solidFill>
              </a:rPr>
              <a:t>CoAP</a:t>
            </a:r>
            <a:r>
              <a:rPr lang="en-US" sz="1799" dirty="0">
                <a:solidFill>
                  <a:schemeClr val="bg1"/>
                </a:solidFill>
              </a:rPr>
              <a:t> or MQTT) to send the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message expected by the Thing</a:t>
            </a:r>
            <a:endParaRPr lang="en-US" sz="1799" dirty="0"/>
          </a:p>
        </p:txBody>
      </p:sp>
      <p:sp>
        <p:nvSpPr>
          <p:cNvPr id="3" name="Textfeld 23">
            <a:extLst>
              <a:ext uri="{FF2B5EF4-FFF2-40B4-BE49-F238E27FC236}">
                <a16:creationId xmlns:a16="http://schemas.microsoft.com/office/drawing/2014/main" id="{566EF476-A122-478D-96FB-3E15D1F748F3}"/>
              </a:ext>
            </a:extLst>
          </p:cNvPr>
          <p:cNvSpPr txBox="1"/>
          <p:nvPr/>
        </p:nvSpPr>
        <p:spPr>
          <a:xfrm>
            <a:off x="7873397" y="2966898"/>
            <a:ext cx="3109056" cy="8306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99" dirty="0"/>
              <a:t>Every SDK and library is different,</a:t>
            </a:r>
          </a:p>
          <a:p>
            <a:r>
              <a:rPr lang="en-US" sz="1799" dirty="0"/>
              <a:t>so that application development</a:t>
            </a:r>
            <a:br>
              <a:rPr lang="en-US" sz="1799" dirty="0"/>
            </a:br>
            <a:r>
              <a:rPr lang="en-US" sz="1799" dirty="0"/>
              <a:t>is expensive</a:t>
            </a:r>
          </a:p>
        </p:txBody>
      </p:sp>
      <p:sp>
        <p:nvSpPr>
          <p:cNvPr id="4" name="Wolkenförmige Legende 28">
            <a:extLst>
              <a:ext uri="{FF2B5EF4-FFF2-40B4-BE49-F238E27FC236}">
                <a16:creationId xmlns:a16="http://schemas.microsoft.com/office/drawing/2014/main" id="{F573964B-EC9C-4510-9A11-A6D62D898F3B}"/>
              </a:ext>
            </a:extLst>
          </p:cNvPr>
          <p:cNvSpPr/>
          <p:nvPr/>
        </p:nvSpPr>
        <p:spPr bwMode="auto">
          <a:xfrm>
            <a:off x="7987316" y="1129005"/>
            <a:ext cx="3722336" cy="1467674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3925" tIns="0" rIns="0" bIns="0"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 Define a </a:t>
            </a:r>
            <a:r>
              <a:rPr lang="en-US" sz="1799" b="1" dirty="0">
                <a:solidFill>
                  <a:schemeClr val="bg1"/>
                </a:solidFill>
              </a:rPr>
              <a:t>common runtime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similar to the Web browser</a:t>
            </a:r>
          </a:p>
          <a:p>
            <a:pPr algn="ctr"/>
            <a:r>
              <a:rPr lang="en-US" sz="1799" dirty="0">
                <a:solidFill>
                  <a:schemeClr val="bg1"/>
                </a:solidFill>
              </a:rPr>
              <a:t>to implement Thing behavior 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F40B30-C4E9-4B7E-99C8-255BD3A7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2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 animBg="1"/>
      <p:bldP spid="26" grpId="0"/>
      <p:bldP spid="27" grpId="0" animBg="1"/>
      <p:bldP spid="31" grpId="0" animBg="1"/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1BC28BC-AC34-43C6-BD4C-FFAF77D0C2A0}"/>
              </a:ext>
            </a:extLst>
          </p:cNvPr>
          <p:cNvGrpSpPr/>
          <p:nvPr/>
        </p:nvGrpSpPr>
        <p:grpSpPr>
          <a:xfrm>
            <a:off x="398592" y="4528608"/>
            <a:ext cx="2371098" cy="1761107"/>
            <a:chOff x="398592" y="4528608"/>
            <a:chExt cx="2371098" cy="1761107"/>
          </a:xfrm>
        </p:grpSpPr>
        <p:sp>
          <p:nvSpPr>
            <p:cNvPr id="28" name="Cloud 46"/>
            <p:cNvSpPr/>
            <p:nvPr/>
          </p:nvSpPr>
          <p:spPr>
            <a:xfrm>
              <a:off x="460033" y="5115693"/>
              <a:ext cx="1222385" cy="773237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799" dirty="0"/>
                <a:t>Events</a:t>
              </a:r>
              <a:endParaRPr lang="en-US" sz="1799" dirty="0"/>
            </a:p>
          </p:txBody>
        </p:sp>
        <p:sp>
          <p:nvSpPr>
            <p:cNvPr id="30" name="Cloud 47"/>
            <p:cNvSpPr/>
            <p:nvPr/>
          </p:nvSpPr>
          <p:spPr>
            <a:xfrm>
              <a:off x="687547" y="4528608"/>
              <a:ext cx="1561417" cy="773237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3925" rIns="0" rtlCol="0" anchor="ctr"/>
            <a:lstStyle/>
            <a:p>
              <a:pPr algn="ctr"/>
              <a:r>
                <a:rPr lang="de-DE" sz="1799" dirty="0"/>
                <a:t>Properties</a:t>
              </a:r>
              <a:endParaRPr lang="en-US" sz="1799" dirty="0"/>
            </a:p>
          </p:txBody>
        </p:sp>
        <p:sp>
          <p:nvSpPr>
            <p:cNvPr id="32" name="Cloud 48"/>
            <p:cNvSpPr/>
            <p:nvPr/>
          </p:nvSpPr>
          <p:spPr>
            <a:xfrm>
              <a:off x="1461136" y="4973827"/>
              <a:ext cx="1308554" cy="773237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799" dirty="0"/>
                <a:t>Actions</a:t>
              </a:r>
              <a:endParaRPr lang="en-US" sz="1799" dirty="0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8124AB12-28E9-4D14-A2C6-0DA3CE43338A}"/>
                </a:ext>
              </a:extLst>
            </p:cNvPr>
            <p:cNvSpPr txBox="1"/>
            <p:nvPr/>
          </p:nvSpPr>
          <p:spPr>
            <a:xfrm>
              <a:off x="398592" y="5951161"/>
              <a:ext cx="23710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68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535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303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71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838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606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373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141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“Interaction Affordances”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Existing IoT Ecosystems</a:t>
            </a:r>
          </a:p>
        </p:txBody>
      </p:sp>
      <p:sp>
        <p:nvSpPr>
          <p:cNvPr id="15" name="角丸四角形 6"/>
          <p:cNvSpPr/>
          <p:nvPr/>
        </p:nvSpPr>
        <p:spPr bwMode="auto">
          <a:xfrm>
            <a:off x="4872867" y="2379850"/>
            <a:ext cx="2590651" cy="270804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392" tIns="35981" rIns="91392" bIns="7196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b="1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16" name="角丸四角形 21"/>
          <p:cNvSpPr/>
          <p:nvPr/>
        </p:nvSpPr>
        <p:spPr bwMode="auto">
          <a:xfrm>
            <a:off x="4998801" y="3431834"/>
            <a:ext cx="2338782" cy="430325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SDK</a:t>
            </a:r>
          </a:p>
        </p:txBody>
      </p:sp>
      <p:sp>
        <p:nvSpPr>
          <p:cNvPr id="17" name="縦巻き 49"/>
          <p:cNvSpPr/>
          <p:nvPr/>
        </p:nvSpPr>
        <p:spPr bwMode="auto">
          <a:xfrm>
            <a:off x="4998801" y="2892713"/>
            <a:ext cx="2338782" cy="431775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599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4998801" y="4527815"/>
            <a:ext cx="2338782" cy="430325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0956" y="2892715"/>
            <a:ext cx="187862" cy="97831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4261" y="4195376"/>
            <a:ext cx="187862" cy="233878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6" name="Textfeld 25"/>
          <p:cNvSpPr txBox="1"/>
          <p:nvPr/>
        </p:nvSpPr>
        <p:spPr>
          <a:xfrm>
            <a:off x="4328903" y="5645622"/>
            <a:ext cx="3434088" cy="553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99" dirty="0"/>
              <a:t>The IoT has a plethora of protocols,</a:t>
            </a:r>
          </a:p>
          <a:p>
            <a:r>
              <a:rPr lang="en-US" sz="1799" dirty="0"/>
              <a:t>often dialects due to custom options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4887" y="4020444"/>
            <a:ext cx="4338600" cy="2094478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3925" tIns="0" rIns="0" bIns="0" rtlCol="0" anchor="ctr"/>
          <a:lstStyle/>
          <a:p>
            <a:pPr algn="ctr"/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167718" y="4390331"/>
            <a:ext cx="3412938" cy="13836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Capture each protocol once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in a uniform template that describes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how to </a:t>
            </a:r>
            <a:r>
              <a:rPr lang="en-US" sz="1799" b="1" dirty="0">
                <a:solidFill>
                  <a:schemeClr val="bg1"/>
                </a:solidFill>
              </a:rPr>
              <a:t>configure  protocol stacks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  (e.g., </a:t>
            </a:r>
            <a:r>
              <a:rPr lang="en-US" sz="1799" dirty="0" err="1">
                <a:solidFill>
                  <a:schemeClr val="bg1"/>
                </a:solidFill>
              </a:rPr>
              <a:t>CoAP</a:t>
            </a:r>
            <a:r>
              <a:rPr lang="en-US" sz="1799" dirty="0">
                <a:solidFill>
                  <a:schemeClr val="bg1"/>
                </a:solidFill>
              </a:rPr>
              <a:t> or MQTT) to send the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message expected by the Thing</a:t>
            </a:r>
            <a:endParaRPr lang="en-US" sz="1799" dirty="0"/>
          </a:p>
        </p:txBody>
      </p:sp>
      <p:sp>
        <p:nvSpPr>
          <p:cNvPr id="20" name="Down Arrow 40"/>
          <p:cNvSpPr/>
          <p:nvPr/>
        </p:nvSpPr>
        <p:spPr>
          <a:xfrm rot="5400000">
            <a:off x="4643831" y="3985240"/>
            <a:ext cx="295458" cy="413881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3" name="角丸四角形 21"/>
          <p:cNvSpPr/>
          <p:nvPr/>
        </p:nvSpPr>
        <p:spPr bwMode="auto">
          <a:xfrm>
            <a:off x="4998801" y="3977018"/>
            <a:ext cx="2338782" cy="430325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de-DE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1999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Wolkenförmige Legende 34"/>
          <p:cNvSpPr/>
          <p:nvPr/>
        </p:nvSpPr>
        <p:spPr>
          <a:xfrm>
            <a:off x="1444094" y="3824072"/>
            <a:ext cx="1896887" cy="945658"/>
          </a:xfrm>
          <a:prstGeom prst="cloudCallout">
            <a:avLst>
              <a:gd name="adj1" fmla="val 68128"/>
              <a:gd name="adj2" fmla="val -9313"/>
            </a:avLst>
          </a:prstGeom>
          <a:solidFill>
            <a:schemeClr val="bg1">
              <a:lumMod val="75000"/>
            </a:schemeClr>
          </a:solidFill>
          <a:ln w="25400" cap="rnd" cmpd="sng" algn="ctr">
            <a:noFill/>
            <a:prstDash val="solid"/>
          </a:ln>
          <a:effectLst/>
        </p:spPr>
        <p:txBody>
          <a:bodyPr wrap="none" lIns="287850" rIns="71963" rtlCol="0" anchor="ctr"/>
          <a:lstStyle/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An </a:t>
            </a:r>
            <a:r>
              <a:rPr lang="de-DE" sz="1799" b="1" i="1" kern="0" dirty="0">
                <a:latin typeface="Calibri"/>
              </a:rPr>
              <a:t>index.html </a:t>
            </a:r>
          </a:p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for Things</a:t>
            </a: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6737" y="2100962"/>
            <a:ext cx="3849995" cy="132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JSON-LD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instances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with metadata. Uses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</a:rPr>
              <a:t>formal interaction model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and </a:t>
            </a:r>
            <a:r>
              <a:rPr lang="en-US" altLang="ja-JP" sz="1599" b="1" dirty="0">
                <a:solidFill>
                  <a:srgbClr val="0070C0"/>
                </a:solidFill>
                <a:ea typeface="HG明朝E" panose="02020909000000000000" pitchFamily="17" charset="-128"/>
              </a:rPr>
              <a:t>domain-specific vocabularies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to uniformly describe Things, their capabilities, and how to use them.</a:t>
            </a:r>
          </a:p>
        </p:txBody>
      </p:sp>
      <p:sp>
        <p:nvSpPr>
          <p:cNvPr id="37" name="Cube 4"/>
          <p:cNvSpPr/>
          <p:nvPr/>
        </p:nvSpPr>
        <p:spPr>
          <a:xfrm>
            <a:off x="626736" y="1558312"/>
            <a:ext cx="3849995" cy="542650"/>
          </a:xfrm>
          <a:prstGeom prst="cube">
            <a:avLst>
              <a:gd name="adj" fmla="val 21875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Thing Description (TD)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431D51-2D92-47A7-86A9-3C78D239611E}"/>
              </a:ext>
            </a:extLst>
          </p:cNvPr>
          <p:cNvGrpSpPr/>
          <p:nvPr/>
        </p:nvGrpSpPr>
        <p:grpSpPr>
          <a:xfrm>
            <a:off x="3802160" y="3558842"/>
            <a:ext cx="755783" cy="960306"/>
            <a:chOff x="6235706" y="4922175"/>
            <a:chExt cx="268034" cy="340567"/>
          </a:xfrm>
        </p:grpSpPr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C5A243BF-B4E1-4429-BC29-2565A0CFCE29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F296C55-ACF7-44F8-AAAE-253312715523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8588EC6B-FD5B-4795-BE64-0E88B9284733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428A197-406F-47FF-969A-60C3B7688209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DBFC4B4-6BF9-4186-A8D5-0839C802BFDD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7AA9AD8-1D4F-4FF6-8D3E-7A3253152F08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3" name="Textfeld 23">
            <a:extLst>
              <a:ext uri="{FF2B5EF4-FFF2-40B4-BE49-F238E27FC236}">
                <a16:creationId xmlns:a16="http://schemas.microsoft.com/office/drawing/2014/main" id="{E46B9D2E-A279-49EC-8035-53E31EC7F178}"/>
              </a:ext>
            </a:extLst>
          </p:cNvPr>
          <p:cNvSpPr txBox="1"/>
          <p:nvPr/>
        </p:nvSpPr>
        <p:spPr>
          <a:xfrm>
            <a:off x="7873397" y="2966898"/>
            <a:ext cx="3109056" cy="8306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99" dirty="0"/>
              <a:t>Every SDK and library is different,</a:t>
            </a:r>
          </a:p>
          <a:p>
            <a:r>
              <a:rPr lang="en-US" sz="1799" dirty="0"/>
              <a:t>so that application development</a:t>
            </a:r>
            <a:br>
              <a:rPr lang="en-US" sz="1799" dirty="0"/>
            </a:br>
            <a:r>
              <a:rPr lang="en-US" sz="1799" dirty="0"/>
              <a:t>is expensive</a:t>
            </a:r>
          </a:p>
        </p:txBody>
      </p:sp>
      <p:sp>
        <p:nvSpPr>
          <p:cNvPr id="4" name="Wolkenförmige Legende 28">
            <a:extLst>
              <a:ext uri="{FF2B5EF4-FFF2-40B4-BE49-F238E27FC236}">
                <a16:creationId xmlns:a16="http://schemas.microsoft.com/office/drawing/2014/main" id="{1044F7BE-0B56-4890-9EFE-2F4C5276254C}"/>
              </a:ext>
            </a:extLst>
          </p:cNvPr>
          <p:cNvSpPr/>
          <p:nvPr/>
        </p:nvSpPr>
        <p:spPr bwMode="auto">
          <a:xfrm>
            <a:off x="7987316" y="1129005"/>
            <a:ext cx="3722336" cy="1467674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3925" tIns="0" rIns="0" bIns="0"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 Define a </a:t>
            </a:r>
            <a:r>
              <a:rPr lang="en-US" sz="1799" b="1" dirty="0">
                <a:solidFill>
                  <a:schemeClr val="bg1"/>
                </a:solidFill>
              </a:rPr>
              <a:t>common runtime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similar to the Web browser</a:t>
            </a:r>
          </a:p>
          <a:p>
            <a:pPr algn="ctr"/>
            <a:r>
              <a:rPr lang="en-US" sz="1799" dirty="0">
                <a:solidFill>
                  <a:schemeClr val="bg1"/>
                </a:solidFill>
              </a:rPr>
              <a:t>to implement Thing behavior 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45FDEC-2AE2-4A61-B3DE-8AAED238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45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7FAEF-D2A1-4E11-8632-228413AF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Affordances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85C746-CE94-4D5B-8CBD-2A071916B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“Affordance refers to the perceived and actual properties of the thing, primarily those fundamental properties that determine just how the thing could possibly be used.”</a:t>
            </a:r>
            <a:br>
              <a:rPr lang="en-US" sz="2000" dirty="0"/>
            </a:br>
            <a:r>
              <a:rPr lang="en-US" sz="2000" dirty="0"/>
              <a:t>– Donald Norman on everyday things</a:t>
            </a:r>
          </a:p>
          <a:p>
            <a:r>
              <a:rPr lang="en-US" sz="2000" dirty="0"/>
              <a:t>“… the simultaneous presentation of information and controls such that the information becomes the affordance through which the user obtains choices and selects actions.”</a:t>
            </a:r>
            <a:br>
              <a:rPr lang="en-US" sz="2000" dirty="0"/>
            </a:br>
            <a:r>
              <a:rPr lang="en-US" sz="2000" dirty="0"/>
              <a:t>– Roy Fielding on hypermedia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AB398-8B19-497E-BA75-E12798AC5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18" y="3784846"/>
            <a:ext cx="1448891" cy="1448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663A2-4F2E-460B-91BE-45E0C0756C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28" b="21385"/>
          <a:stretch/>
        </p:blipFill>
        <p:spPr>
          <a:xfrm>
            <a:off x="8115803" y="4461804"/>
            <a:ext cx="1171918" cy="1074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AAEE2-5976-433D-A8A2-FAD13A80BC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/>
          <a:stretch/>
        </p:blipFill>
        <p:spPr>
          <a:xfrm>
            <a:off x="7737500" y="3697710"/>
            <a:ext cx="1260366" cy="9886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26959-7302-49F1-A41B-43E6AA3C131E}"/>
              </a:ext>
            </a:extLst>
          </p:cNvPr>
          <p:cNvSpPr/>
          <p:nvPr/>
        </p:nvSpPr>
        <p:spPr>
          <a:xfrm>
            <a:off x="3443642" y="4445602"/>
            <a:ext cx="186893" cy="18689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78315FED-6C95-41E2-AC5A-4B2C94EF49FF}"/>
              </a:ext>
            </a:extLst>
          </p:cNvPr>
          <p:cNvSpPr txBox="1"/>
          <p:nvPr/>
        </p:nvSpPr>
        <p:spPr>
          <a:xfrm>
            <a:off x="5894619" y="5331357"/>
            <a:ext cx="1483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>
                <a:solidFill>
                  <a:srgbClr val="FF0066"/>
                </a:solidFill>
              </a:rPr>
              <a:t>(Web Links</a:t>
            </a:r>
            <a:br>
              <a:rPr lang="de-DE" sz="2000" dirty="0">
                <a:solidFill>
                  <a:srgbClr val="FF0066"/>
                </a:solidFill>
              </a:rPr>
            </a:br>
            <a:r>
              <a:rPr lang="de-DE" sz="2000" dirty="0">
                <a:solidFill>
                  <a:srgbClr val="FF0066"/>
                </a:solidFill>
              </a:rPr>
              <a:t>  and </a:t>
            </a:r>
            <a:r>
              <a:rPr lang="de-DE" sz="2000" b="1" dirty="0">
                <a:solidFill>
                  <a:srgbClr val="FF0066"/>
                </a:solidFill>
              </a:rPr>
              <a:t>Forms</a:t>
            </a:r>
            <a:r>
              <a:rPr lang="de-DE" sz="2000" dirty="0">
                <a:solidFill>
                  <a:srgbClr val="FF0066"/>
                </a:solidFill>
              </a:rPr>
              <a:t>)</a:t>
            </a:r>
            <a:endParaRPr lang="en-US" sz="2000" dirty="0">
              <a:solidFill>
                <a:srgbClr val="FF0066"/>
              </a:solidFill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BF447BCF-EADA-421C-88F1-C54F2700FAC9}"/>
              </a:ext>
            </a:extLst>
          </p:cNvPr>
          <p:cNvSpPr txBox="1"/>
          <p:nvPr/>
        </p:nvSpPr>
        <p:spPr>
          <a:xfrm>
            <a:off x="3654080" y="4324468"/>
            <a:ext cx="248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/>
              <a:t>Handle</a:t>
            </a:r>
            <a:r>
              <a:rPr lang="de-DE" sz="2000" b="1" dirty="0">
                <a:solidFill>
                  <a:srgbClr val="4A7B7C"/>
                </a:solidFill>
              </a:rPr>
              <a:t>  </a:t>
            </a:r>
            <a:r>
              <a:rPr lang="de-DE" sz="2000" b="1" dirty="0"/>
              <a:t>=  Affordance</a:t>
            </a:r>
            <a:endParaRPr lang="en-US" sz="2000" b="1" dirty="0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67B4A4C6-6E4B-46D8-9F72-2948D99A2F73}"/>
              </a:ext>
            </a:extLst>
          </p:cNvPr>
          <p:cNvSpPr txBox="1"/>
          <p:nvPr/>
        </p:nvSpPr>
        <p:spPr>
          <a:xfrm>
            <a:off x="5005282" y="4989080"/>
            <a:ext cx="886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b="1" dirty="0">
                <a:solidFill>
                  <a:srgbClr val="FF0000"/>
                </a:solidFill>
              </a:rPr>
              <a:t>What?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B1FC1525-F11E-4965-896E-BCD19D3D8627}"/>
              </a:ext>
            </a:extLst>
          </p:cNvPr>
          <p:cNvSpPr txBox="1"/>
          <p:nvPr/>
        </p:nvSpPr>
        <p:spPr>
          <a:xfrm>
            <a:off x="6259886" y="4989080"/>
            <a:ext cx="793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b="1" dirty="0">
                <a:solidFill>
                  <a:srgbClr val="00B050"/>
                </a:solidFill>
              </a:rPr>
              <a:t>How?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3A0BEC-A1FC-4DF6-A5AB-D1ADDC7E9C05}"/>
              </a:ext>
            </a:extLst>
          </p:cNvPr>
          <p:cNvSpPr/>
          <p:nvPr/>
        </p:nvSpPr>
        <p:spPr>
          <a:xfrm>
            <a:off x="5072224" y="5480281"/>
            <a:ext cx="75212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rgbClr val="FF0000"/>
                </a:solidFill>
              </a:rPr>
              <a:t>Open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3ED36A-BE5C-4464-9ACF-7743965F4E2D}"/>
              </a:ext>
            </a:extLst>
          </p:cNvPr>
          <p:cNvCxnSpPr>
            <a:cxnSpLocks/>
          </p:cNvCxnSpPr>
          <p:nvPr/>
        </p:nvCxnSpPr>
        <p:spPr>
          <a:xfrm flipV="1">
            <a:off x="7158372" y="4376685"/>
            <a:ext cx="957431" cy="753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F90890-0F50-4D51-9737-87E8166CA36A}"/>
              </a:ext>
            </a:extLst>
          </p:cNvPr>
          <p:cNvCxnSpPr>
            <a:cxnSpLocks/>
          </p:cNvCxnSpPr>
          <p:nvPr/>
        </p:nvCxnSpPr>
        <p:spPr>
          <a:xfrm flipV="1">
            <a:off x="7164552" y="5189135"/>
            <a:ext cx="997470" cy="16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>
            <a:extLst>
              <a:ext uri="{FF2B5EF4-FFF2-40B4-BE49-F238E27FC236}">
                <a16:creationId xmlns:a16="http://schemas.microsoft.com/office/drawing/2014/main" id="{9822E2C6-5489-4D3D-9351-CD351C37BCF8}"/>
              </a:ext>
            </a:extLst>
          </p:cNvPr>
          <p:cNvSpPr txBox="1"/>
          <p:nvPr/>
        </p:nvSpPr>
        <p:spPr>
          <a:xfrm>
            <a:off x="8997866" y="3874729"/>
            <a:ext cx="78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rgbClr val="00B050"/>
                </a:solidFill>
              </a:rPr>
              <a:t>Crank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610197F2-694D-4176-A91E-B7F021E28F8D}"/>
              </a:ext>
            </a:extLst>
          </p:cNvPr>
          <p:cNvSpPr txBox="1"/>
          <p:nvPr/>
        </p:nvSpPr>
        <p:spPr>
          <a:xfrm>
            <a:off x="9257794" y="4910781"/>
            <a:ext cx="725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rgbClr val="00B050"/>
                </a:solidFill>
              </a:rPr>
              <a:t>Twist</a:t>
            </a:r>
            <a:endParaRPr lang="en-US" sz="2000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B868AD-1FDC-488D-94B3-9E1564B60E10}"/>
              </a:ext>
            </a:extLst>
          </p:cNvPr>
          <p:cNvCxnSpPr>
            <a:cxnSpLocks/>
          </p:cNvCxnSpPr>
          <p:nvPr/>
        </p:nvCxnSpPr>
        <p:spPr>
          <a:xfrm>
            <a:off x="5448289" y="5372411"/>
            <a:ext cx="0" cy="210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53079-2240-4328-A0B1-86FDE66C68BA}"/>
              </a:ext>
            </a:extLst>
          </p:cNvPr>
          <p:cNvSpPr/>
          <p:nvPr/>
        </p:nvSpPr>
        <p:spPr>
          <a:xfrm>
            <a:off x="4536346" y="4643739"/>
            <a:ext cx="26199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/>
              <a:t>= Information + Control</a:t>
            </a:r>
            <a:endParaRPr lang="en-US" sz="2000" dirty="0"/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066CFEAE-79DF-41F4-A217-DCCA93E5E0AF}"/>
              </a:ext>
            </a:extLst>
          </p:cNvPr>
          <p:cNvSpPr txBox="1"/>
          <p:nvPr/>
        </p:nvSpPr>
        <p:spPr>
          <a:xfrm>
            <a:off x="2496366" y="5235735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/>
              <a:t>Door = Thing</a:t>
            </a:r>
            <a:endParaRPr lang="en-US" sz="2000" b="1" dirty="0"/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2731CDD7-DE64-4DE3-A2E6-03C8C2476FD0}"/>
              </a:ext>
            </a:extLst>
          </p:cNvPr>
          <p:cNvSpPr txBox="1"/>
          <p:nvPr/>
        </p:nvSpPr>
        <p:spPr>
          <a:xfrm>
            <a:off x="4077116" y="3976575"/>
            <a:ext cx="272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rgbClr val="FF0066"/>
                </a:solidFill>
              </a:rPr>
              <a:t>(Property, Action, Event)</a:t>
            </a:r>
            <a:endParaRPr lang="en-US" sz="2000" dirty="0">
              <a:solidFill>
                <a:srgbClr val="FF0066"/>
              </a:solidFill>
            </a:endParaRP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4D6B6617-D4F9-4A95-8E94-60E5E1A26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79" y="5496950"/>
            <a:ext cx="2185853" cy="132915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6AA86E-F723-4220-9030-88E12F3D1AE5}"/>
              </a:ext>
            </a:extLst>
          </p:cNvPr>
          <p:cNvCxnSpPr>
            <a:cxnSpLocks/>
          </p:cNvCxnSpPr>
          <p:nvPr/>
        </p:nvCxnSpPr>
        <p:spPr>
          <a:xfrm>
            <a:off x="7158372" y="5301899"/>
            <a:ext cx="764884" cy="516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>
            <a:extLst>
              <a:ext uri="{FF2B5EF4-FFF2-40B4-BE49-F238E27FC236}">
                <a16:creationId xmlns:a16="http://schemas.microsoft.com/office/drawing/2014/main" id="{7F6A3B2E-72F4-4373-8FDD-AA196C3DBA5A}"/>
              </a:ext>
            </a:extLst>
          </p:cNvPr>
          <p:cNvSpPr txBox="1"/>
          <p:nvPr/>
        </p:nvSpPr>
        <p:spPr>
          <a:xfrm>
            <a:off x="9550190" y="5887196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121953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rgbClr val="00B050"/>
                </a:solidFill>
              </a:rPr>
              <a:t>Push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FDC9A12-1778-4B7F-AB07-2ACCBE09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169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6" grpId="0"/>
      <p:bldP spid="17" grpId="0"/>
      <p:bldP spid="19" grpId="0"/>
      <p:bldP spid="20" grpId="0"/>
      <p:bldP spid="21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4CB4EE-83AD-4C56-872E-1E3F03E70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255E12D-D5B1-4FC4-8749-107188960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2164" y="-1"/>
            <a:ext cx="759618" cy="6858000"/>
          </a:xfrm>
          <a:custGeom>
            <a:avLst/>
            <a:gdLst>
              <a:gd name="connsiteX0" fmla="*/ 2273 w 759618"/>
              <a:gd name="connsiteY0" fmla="*/ 0 h 6858000"/>
              <a:gd name="connsiteX1" fmla="*/ 759617 w 759618"/>
              <a:gd name="connsiteY1" fmla="*/ 0 h 6858000"/>
              <a:gd name="connsiteX2" fmla="*/ 759617 w 759618"/>
              <a:gd name="connsiteY2" fmla="*/ 1613807 h 6858000"/>
              <a:gd name="connsiteX3" fmla="*/ 759618 w 759618"/>
              <a:gd name="connsiteY3" fmla="*/ 1613808 h 6858000"/>
              <a:gd name="connsiteX4" fmla="*/ 759618 w 759618"/>
              <a:gd name="connsiteY4" fmla="*/ 6858000 h 6858000"/>
              <a:gd name="connsiteX5" fmla="*/ 0 w 759618"/>
              <a:gd name="connsiteY5" fmla="*/ 6391227 h 6858000"/>
              <a:gd name="connsiteX6" fmla="*/ 0 w 759618"/>
              <a:gd name="connsiteY6" fmla="*/ 1147035 h 6858000"/>
              <a:gd name="connsiteX7" fmla="*/ 2273 w 759618"/>
              <a:gd name="connsiteY7" fmla="*/ 11484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618" h="6858000">
                <a:moveTo>
                  <a:pt x="2273" y="0"/>
                </a:moveTo>
                <a:lnTo>
                  <a:pt x="759617" y="0"/>
                </a:lnTo>
                <a:lnTo>
                  <a:pt x="759617" y="1613807"/>
                </a:lnTo>
                <a:lnTo>
                  <a:pt x="759618" y="1613808"/>
                </a:lnTo>
                <a:lnTo>
                  <a:pt x="759618" y="6858000"/>
                </a:lnTo>
                <a:lnTo>
                  <a:pt x="0" y="6391227"/>
                </a:lnTo>
                <a:lnTo>
                  <a:pt x="0" y="1147035"/>
                </a:lnTo>
                <a:lnTo>
                  <a:pt x="2273" y="114843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9B20A794-0515-443F-9764-44A6569EC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879652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B97C1E8-804C-4A1F-8E3F-9529C929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r="14267" b="3"/>
          <a:stretch/>
        </p:blipFill>
        <p:spPr>
          <a:xfrm>
            <a:off x="1" y="1"/>
            <a:ext cx="4634682" cy="6141008"/>
          </a:xfrm>
          <a:prstGeom prst="rect">
            <a:avLst/>
          </a:prstGeom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A9CE15CA-2228-4197-93B9-E41A1DC42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"/>
            <a:ext cx="728717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0DEF0-8A5F-45F3-93F6-46DCA14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803" y="0"/>
            <a:ext cx="6424847" cy="162661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Dr. Matthias Kovatsch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Principal Researcher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37B9-E317-49ED-A9AC-92AEFF775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802" y="1626621"/>
            <a:ext cx="6928150" cy="5231377"/>
          </a:xfrm>
        </p:spPr>
        <p:txBody>
          <a:bodyPr anchor="t">
            <a:normAutofit/>
          </a:bodyPr>
          <a:lstStyle/>
          <a:p>
            <a:pPr marL="0" indent="0" defTabSz="360000">
              <a:spcBef>
                <a:spcPts val="0"/>
              </a:spcBef>
              <a:spcAft>
                <a:spcPts val="600"/>
              </a:spcAft>
              <a:buNone/>
              <a:tabLst>
                <a:tab pos="1080000" algn="l"/>
              </a:tabLst>
            </a:pPr>
            <a:r>
              <a:rPr lang="en-US" sz="1400" b="1" dirty="0">
                <a:solidFill>
                  <a:srgbClr val="FEFFFF"/>
                </a:solidFill>
              </a:rPr>
              <a:t>Education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2003 – 2008	Dipl.-Ing., FAU Erlangen-</a:t>
            </a:r>
            <a:r>
              <a:rPr lang="en-US" sz="1400" dirty="0" err="1">
                <a:solidFill>
                  <a:srgbClr val="FEFFFF"/>
                </a:solidFill>
              </a:rPr>
              <a:t>Nürnberg</a:t>
            </a:r>
            <a:r>
              <a:rPr lang="en-US" sz="1400" dirty="0">
                <a:solidFill>
                  <a:srgbClr val="FEFFFF"/>
                </a:solidFill>
              </a:rPr>
              <a:t>, Germany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2009 – 2014	Dr. sc., ETH Zurich, Switzerland</a:t>
            </a:r>
          </a:p>
          <a:p>
            <a:pPr marL="0" indent="0" defTabSz="360000">
              <a:spcBef>
                <a:spcPts val="0"/>
              </a:spcBef>
              <a:spcAft>
                <a:spcPts val="600"/>
              </a:spcAft>
              <a:buNone/>
              <a:tabLst>
                <a:tab pos="1080000" algn="l"/>
              </a:tabLst>
            </a:pPr>
            <a:r>
              <a:rPr lang="en-US" sz="1400" b="1" dirty="0">
                <a:solidFill>
                  <a:srgbClr val="FEFFFF"/>
                </a:solidFill>
              </a:rPr>
              <a:t>Work Experience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2006 – 2009	Working Student, Fraunhofer IIS, Germany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2011 ~ 2015	Visiting Researcher, RISE SICS, Sweden (multiple visits)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2014 – 2015	Visiting Researcher, Samsung Electronics, South Korea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2016 – 2018	Senior Research Scientist, Siemens AG, Germany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2019 – now		Principal Researcher, Huawei Technologies, Germany</a:t>
            </a:r>
          </a:p>
          <a:p>
            <a:pPr marL="0" indent="0" defTabSz="360000">
              <a:spcBef>
                <a:spcPts val="0"/>
              </a:spcBef>
              <a:spcAft>
                <a:spcPts val="600"/>
              </a:spcAft>
              <a:buNone/>
              <a:tabLst>
                <a:tab pos="1080000" algn="l"/>
              </a:tabLst>
            </a:pPr>
            <a:r>
              <a:rPr lang="en-US" sz="1400" b="1" dirty="0">
                <a:solidFill>
                  <a:srgbClr val="FEFFFF"/>
                </a:solidFill>
              </a:rPr>
              <a:t>Roles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Eclipse IoT Working Group Member (inactive)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IETF IoT Directorate Member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W3C Web of Things Interest Group &amp; Working Group Co-Chair (inactive)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OPC Foundation Field Level Communication Initiative Steering Committee Member</a:t>
            </a:r>
          </a:p>
          <a:p>
            <a:pPr marL="0" indent="0" defTabSz="360000">
              <a:spcBef>
                <a:spcPts val="0"/>
              </a:spcBef>
              <a:spcAft>
                <a:spcPts val="600"/>
              </a:spcAft>
              <a:buNone/>
              <a:tabLst>
                <a:tab pos="1080000" algn="l"/>
              </a:tabLst>
            </a:pPr>
            <a:r>
              <a:rPr lang="en-US" sz="1400" b="1" dirty="0">
                <a:solidFill>
                  <a:srgbClr val="FEFFFF"/>
                </a:solidFill>
              </a:rPr>
              <a:t>Projects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Eclipse Thingweb (node-wot)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Eclipse Californium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Contiki Erbium</a:t>
            </a:r>
          </a:p>
          <a:p>
            <a:pPr defTabSz="360000">
              <a:spcBef>
                <a:spcPts val="0"/>
              </a:spcBef>
              <a:spcAft>
                <a:spcPts val="600"/>
              </a:spcAft>
              <a:tabLst>
                <a:tab pos="1080000" algn="l"/>
              </a:tabLst>
            </a:pPr>
            <a:r>
              <a:rPr lang="en-US" sz="1400" dirty="0">
                <a:solidFill>
                  <a:srgbClr val="FEFFFF"/>
                </a:solidFill>
              </a:rPr>
              <a:t>Firefox Copper (deprecated)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3B77E27-C82D-4EF2-ACB7-56930576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4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1BC28BC-AC34-43C6-BD4C-FFAF77D0C2A0}"/>
              </a:ext>
            </a:extLst>
          </p:cNvPr>
          <p:cNvGrpSpPr/>
          <p:nvPr/>
        </p:nvGrpSpPr>
        <p:grpSpPr>
          <a:xfrm>
            <a:off x="398592" y="4528608"/>
            <a:ext cx="2371098" cy="1761107"/>
            <a:chOff x="398592" y="4528608"/>
            <a:chExt cx="2371098" cy="1761107"/>
          </a:xfrm>
        </p:grpSpPr>
        <p:sp>
          <p:nvSpPr>
            <p:cNvPr id="28" name="Cloud 46"/>
            <p:cNvSpPr/>
            <p:nvPr/>
          </p:nvSpPr>
          <p:spPr>
            <a:xfrm>
              <a:off x="460033" y="5115693"/>
              <a:ext cx="1222385" cy="773237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799" dirty="0"/>
                <a:t>Events</a:t>
              </a:r>
              <a:endParaRPr lang="en-US" sz="1799" dirty="0"/>
            </a:p>
          </p:txBody>
        </p:sp>
        <p:sp>
          <p:nvSpPr>
            <p:cNvPr id="30" name="Cloud 47"/>
            <p:cNvSpPr/>
            <p:nvPr/>
          </p:nvSpPr>
          <p:spPr>
            <a:xfrm>
              <a:off x="687547" y="4528608"/>
              <a:ext cx="1561417" cy="773237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3925" rIns="0" rtlCol="0" anchor="ctr"/>
            <a:lstStyle/>
            <a:p>
              <a:pPr algn="ctr"/>
              <a:r>
                <a:rPr lang="de-DE" sz="1799" dirty="0"/>
                <a:t>Properties</a:t>
              </a:r>
              <a:endParaRPr lang="en-US" sz="1799" dirty="0"/>
            </a:p>
          </p:txBody>
        </p:sp>
        <p:sp>
          <p:nvSpPr>
            <p:cNvPr id="32" name="Cloud 48"/>
            <p:cNvSpPr/>
            <p:nvPr/>
          </p:nvSpPr>
          <p:spPr>
            <a:xfrm>
              <a:off x="1461136" y="4973827"/>
              <a:ext cx="1308554" cy="773237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799" dirty="0"/>
                <a:t>Actions</a:t>
              </a:r>
              <a:endParaRPr lang="en-US" sz="1799" dirty="0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8124AB12-28E9-4D14-A2C6-0DA3CE43338A}"/>
                </a:ext>
              </a:extLst>
            </p:cNvPr>
            <p:cNvSpPr txBox="1"/>
            <p:nvPr/>
          </p:nvSpPr>
          <p:spPr>
            <a:xfrm>
              <a:off x="398592" y="5951161"/>
              <a:ext cx="23710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68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535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303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071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838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606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373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141" algn="l" defTabSz="121953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“Interaction Affordances”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Existing IoT Ecosystems</a:t>
            </a:r>
          </a:p>
        </p:txBody>
      </p:sp>
      <p:sp>
        <p:nvSpPr>
          <p:cNvPr id="15" name="角丸四角形 6"/>
          <p:cNvSpPr/>
          <p:nvPr/>
        </p:nvSpPr>
        <p:spPr bwMode="auto">
          <a:xfrm>
            <a:off x="4872867" y="2379850"/>
            <a:ext cx="2590651" cy="270804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392" tIns="35981" rIns="91392" bIns="7196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b="1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16" name="角丸四角形 21"/>
          <p:cNvSpPr/>
          <p:nvPr/>
        </p:nvSpPr>
        <p:spPr bwMode="auto">
          <a:xfrm>
            <a:off x="4998801" y="3431834"/>
            <a:ext cx="2338782" cy="430325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SDK</a:t>
            </a:r>
          </a:p>
        </p:txBody>
      </p:sp>
      <p:sp>
        <p:nvSpPr>
          <p:cNvPr id="17" name="縦巻き 49"/>
          <p:cNvSpPr/>
          <p:nvPr/>
        </p:nvSpPr>
        <p:spPr bwMode="auto">
          <a:xfrm>
            <a:off x="4998801" y="2892713"/>
            <a:ext cx="2338782" cy="431775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599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4998801" y="4527815"/>
            <a:ext cx="2338782" cy="430325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0956" y="2892715"/>
            <a:ext cx="187862" cy="97831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4261" y="4195376"/>
            <a:ext cx="187862" cy="233878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6" name="Textfeld 25"/>
          <p:cNvSpPr txBox="1"/>
          <p:nvPr/>
        </p:nvSpPr>
        <p:spPr>
          <a:xfrm>
            <a:off x="4328903" y="5645622"/>
            <a:ext cx="3434088" cy="553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99" dirty="0"/>
              <a:t>The IoT has a plethora of protocols,</a:t>
            </a:r>
          </a:p>
          <a:p>
            <a:r>
              <a:rPr lang="en-US" sz="1799" dirty="0"/>
              <a:t>often dialects due to custom options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4887" y="4020444"/>
            <a:ext cx="4338600" cy="2094478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3925" tIns="0" rIns="0" bIns="0" rtlCol="0" anchor="ctr"/>
          <a:lstStyle/>
          <a:p>
            <a:pPr algn="ctr"/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167718" y="4390331"/>
            <a:ext cx="3412938" cy="13836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Capture each protocol once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in a uniform template that describes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how to </a:t>
            </a:r>
            <a:r>
              <a:rPr lang="en-US" sz="1799" b="1" dirty="0">
                <a:solidFill>
                  <a:schemeClr val="bg1"/>
                </a:solidFill>
              </a:rPr>
              <a:t>configure  protocol stacks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  (e.g., </a:t>
            </a:r>
            <a:r>
              <a:rPr lang="en-US" sz="1799" dirty="0" err="1">
                <a:solidFill>
                  <a:schemeClr val="bg1"/>
                </a:solidFill>
              </a:rPr>
              <a:t>CoAP</a:t>
            </a:r>
            <a:r>
              <a:rPr lang="en-US" sz="1799" dirty="0">
                <a:solidFill>
                  <a:schemeClr val="bg1"/>
                </a:solidFill>
              </a:rPr>
              <a:t> or MQTT) to send the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message expected by the Thing</a:t>
            </a:r>
            <a:endParaRPr lang="en-US" sz="1799" dirty="0"/>
          </a:p>
        </p:txBody>
      </p:sp>
      <p:sp>
        <p:nvSpPr>
          <p:cNvPr id="20" name="Down Arrow 40"/>
          <p:cNvSpPr/>
          <p:nvPr/>
        </p:nvSpPr>
        <p:spPr>
          <a:xfrm rot="5400000">
            <a:off x="4643831" y="3985240"/>
            <a:ext cx="295458" cy="413881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3" name="角丸四角形 21"/>
          <p:cNvSpPr/>
          <p:nvPr/>
        </p:nvSpPr>
        <p:spPr bwMode="auto">
          <a:xfrm>
            <a:off x="4998801" y="3977018"/>
            <a:ext cx="2338782" cy="430325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de-DE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1999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Wolkenförmige Legende 34"/>
          <p:cNvSpPr/>
          <p:nvPr/>
        </p:nvSpPr>
        <p:spPr>
          <a:xfrm>
            <a:off x="1444094" y="3824072"/>
            <a:ext cx="1896887" cy="945658"/>
          </a:xfrm>
          <a:prstGeom prst="cloudCallout">
            <a:avLst>
              <a:gd name="adj1" fmla="val 68128"/>
              <a:gd name="adj2" fmla="val -9313"/>
            </a:avLst>
          </a:prstGeom>
          <a:solidFill>
            <a:schemeClr val="bg1">
              <a:lumMod val="75000"/>
            </a:schemeClr>
          </a:solidFill>
          <a:ln w="25400" cap="rnd" cmpd="sng" algn="ctr">
            <a:noFill/>
            <a:prstDash val="solid"/>
          </a:ln>
          <a:effectLst/>
        </p:spPr>
        <p:txBody>
          <a:bodyPr wrap="none" lIns="287850" rIns="71963" rtlCol="0" anchor="ctr"/>
          <a:lstStyle/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An </a:t>
            </a:r>
            <a:r>
              <a:rPr lang="de-DE" sz="1799" b="1" i="1" kern="0" dirty="0">
                <a:latin typeface="Calibri"/>
              </a:rPr>
              <a:t>index.html </a:t>
            </a:r>
          </a:p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for Things</a:t>
            </a: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6737" y="2100962"/>
            <a:ext cx="3849995" cy="132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JSON-LD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instances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with metadata. Uses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</a:rPr>
              <a:t>formal interaction model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and </a:t>
            </a:r>
            <a:r>
              <a:rPr lang="en-US" altLang="ja-JP" sz="1599" b="1" dirty="0">
                <a:solidFill>
                  <a:srgbClr val="0070C0"/>
                </a:solidFill>
                <a:ea typeface="HG明朝E" panose="02020909000000000000" pitchFamily="17" charset="-128"/>
              </a:rPr>
              <a:t>domain-specific vocabularies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to uniformly describe Things, their capabilities, and how to use them.</a:t>
            </a:r>
          </a:p>
        </p:txBody>
      </p:sp>
      <p:sp>
        <p:nvSpPr>
          <p:cNvPr id="37" name="Cube 4"/>
          <p:cNvSpPr/>
          <p:nvPr/>
        </p:nvSpPr>
        <p:spPr>
          <a:xfrm>
            <a:off x="626736" y="1558312"/>
            <a:ext cx="3849995" cy="542650"/>
          </a:xfrm>
          <a:prstGeom prst="cube">
            <a:avLst>
              <a:gd name="adj" fmla="val 21875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Thing Description (TD)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431D51-2D92-47A7-86A9-3C78D239611E}"/>
              </a:ext>
            </a:extLst>
          </p:cNvPr>
          <p:cNvGrpSpPr/>
          <p:nvPr/>
        </p:nvGrpSpPr>
        <p:grpSpPr>
          <a:xfrm>
            <a:off x="3802160" y="3558842"/>
            <a:ext cx="755783" cy="960306"/>
            <a:chOff x="6235706" y="4922175"/>
            <a:chExt cx="268034" cy="340567"/>
          </a:xfrm>
        </p:grpSpPr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C5A243BF-B4E1-4429-BC29-2565A0CFCE29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F296C55-ACF7-44F8-AAAE-253312715523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8588EC6B-FD5B-4795-BE64-0E88B9284733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428A197-406F-47FF-969A-60C3B7688209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DBFC4B4-6BF9-4186-A8D5-0839C802BFDD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7AA9AD8-1D4F-4FF6-8D3E-7A3253152F08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3" name="Textfeld 23">
            <a:extLst>
              <a:ext uri="{FF2B5EF4-FFF2-40B4-BE49-F238E27FC236}">
                <a16:creationId xmlns:a16="http://schemas.microsoft.com/office/drawing/2014/main" id="{E46B9D2E-A279-49EC-8035-53E31EC7F178}"/>
              </a:ext>
            </a:extLst>
          </p:cNvPr>
          <p:cNvSpPr txBox="1"/>
          <p:nvPr/>
        </p:nvSpPr>
        <p:spPr>
          <a:xfrm>
            <a:off x="7873397" y="2966898"/>
            <a:ext cx="3109056" cy="8306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99" dirty="0"/>
              <a:t>Every SDK and library is different,</a:t>
            </a:r>
          </a:p>
          <a:p>
            <a:r>
              <a:rPr lang="en-US" sz="1799" dirty="0"/>
              <a:t>so that application development</a:t>
            </a:r>
            <a:br>
              <a:rPr lang="en-US" sz="1799" dirty="0"/>
            </a:br>
            <a:r>
              <a:rPr lang="en-US" sz="1799" dirty="0"/>
              <a:t>is expensive</a:t>
            </a:r>
          </a:p>
        </p:txBody>
      </p:sp>
      <p:sp>
        <p:nvSpPr>
          <p:cNvPr id="4" name="Wolkenförmige Legende 28">
            <a:extLst>
              <a:ext uri="{FF2B5EF4-FFF2-40B4-BE49-F238E27FC236}">
                <a16:creationId xmlns:a16="http://schemas.microsoft.com/office/drawing/2014/main" id="{1044F7BE-0B56-4890-9EFE-2F4C5276254C}"/>
              </a:ext>
            </a:extLst>
          </p:cNvPr>
          <p:cNvSpPr/>
          <p:nvPr/>
        </p:nvSpPr>
        <p:spPr bwMode="auto">
          <a:xfrm>
            <a:off x="7987316" y="1129005"/>
            <a:ext cx="3722336" cy="1467674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3925" tIns="0" rIns="0" bIns="0"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 Define a </a:t>
            </a:r>
            <a:r>
              <a:rPr lang="en-US" sz="1799" b="1" dirty="0">
                <a:solidFill>
                  <a:schemeClr val="bg1"/>
                </a:solidFill>
              </a:rPr>
              <a:t>common runtime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similar to the Web browser</a:t>
            </a:r>
          </a:p>
          <a:p>
            <a:pPr algn="ctr"/>
            <a:r>
              <a:rPr lang="en-US" sz="1799" dirty="0">
                <a:solidFill>
                  <a:schemeClr val="bg1"/>
                </a:solidFill>
              </a:rPr>
              <a:t>to implement Thing behavior 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4D5B3D-1232-46DF-9D5B-26EE47A7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2614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Existing IoT Ecosystems</a:t>
            </a:r>
          </a:p>
        </p:txBody>
      </p:sp>
      <p:sp>
        <p:nvSpPr>
          <p:cNvPr id="15" name="角丸四角形 6"/>
          <p:cNvSpPr/>
          <p:nvPr/>
        </p:nvSpPr>
        <p:spPr bwMode="auto">
          <a:xfrm>
            <a:off x="4872867" y="2379850"/>
            <a:ext cx="2590651" cy="270804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392" tIns="35981" rIns="91392" bIns="7196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b="1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16" name="角丸四角形 21"/>
          <p:cNvSpPr/>
          <p:nvPr/>
        </p:nvSpPr>
        <p:spPr bwMode="auto">
          <a:xfrm>
            <a:off x="4998801" y="3431834"/>
            <a:ext cx="2338782" cy="430325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SDK</a:t>
            </a:r>
          </a:p>
        </p:txBody>
      </p:sp>
      <p:sp>
        <p:nvSpPr>
          <p:cNvPr id="17" name="縦巻き 49"/>
          <p:cNvSpPr/>
          <p:nvPr/>
        </p:nvSpPr>
        <p:spPr bwMode="auto">
          <a:xfrm>
            <a:off x="4998801" y="2892713"/>
            <a:ext cx="2338782" cy="431775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599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0956" y="2892715"/>
            <a:ext cx="187862" cy="97831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4" name="Textfeld 23"/>
          <p:cNvSpPr txBox="1"/>
          <p:nvPr/>
        </p:nvSpPr>
        <p:spPr>
          <a:xfrm>
            <a:off x="7873397" y="2966898"/>
            <a:ext cx="3109056" cy="8306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99" dirty="0"/>
              <a:t>Every SDK and library is different,</a:t>
            </a:r>
          </a:p>
          <a:p>
            <a:r>
              <a:rPr lang="en-US" sz="1799" dirty="0"/>
              <a:t>so that application development</a:t>
            </a:r>
            <a:br>
              <a:rPr lang="en-US" sz="1799" dirty="0"/>
            </a:br>
            <a:r>
              <a:rPr lang="en-US" sz="1799" dirty="0"/>
              <a:t>is expensive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87316" y="1129005"/>
            <a:ext cx="3722336" cy="1467674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43925" tIns="0" rIns="0" bIns="0"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 Define a </a:t>
            </a:r>
            <a:r>
              <a:rPr lang="en-US" sz="1799" b="1" dirty="0">
                <a:solidFill>
                  <a:schemeClr val="bg1"/>
                </a:solidFill>
              </a:rPr>
              <a:t>common runtime</a:t>
            </a:r>
            <a:br>
              <a:rPr lang="en-US" sz="1799" dirty="0">
                <a:solidFill>
                  <a:schemeClr val="bg1"/>
                </a:solidFill>
              </a:rPr>
            </a:br>
            <a:r>
              <a:rPr lang="en-US" sz="1799" dirty="0">
                <a:solidFill>
                  <a:schemeClr val="bg1"/>
                </a:solidFill>
              </a:rPr>
              <a:t>similar to the Web browser</a:t>
            </a:r>
          </a:p>
          <a:p>
            <a:pPr algn="ctr"/>
            <a:r>
              <a:rPr lang="en-US" sz="1799" dirty="0">
                <a:solidFill>
                  <a:schemeClr val="bg1"/>
                </a:solidFill>
              </a:rPr>
              <a:t>to implement Thing behavior   </a:t>
            </a:r>
          </a:p>
        </p:txBody>
      </p:sp>
      <p:sp>
        <p:nvSpPr>
          <p:cNvPr id="20" name="Down Arrow 40"/>
          <p:cNvSpPr/>
          <p:nvPr/>
        </p:nvSpPr>
        <p:spPr>
          <a:xfrm rot="5400000">
            <a:off x="4643831" y="3985240"/>
            <a:ext cx="295458" cy="413881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3" name="角丸四角形 21"/>
          <p:cNvSpPr/>
          <p:nvPr/>
        </p:nvSpPr>
        <p:spPr bwMode="auto">
          <a:xfrm>
            <a:off x="4998801" y="3977018"/>
            <a:ext cx="2338782" cy="430325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de-DE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1999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6737" y="2100962"/>
            <a:ext cx="3849995" cy="132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JSON-LD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instances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with metadata. Uses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</a:rPr>
              <a:t>formal interaction model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and </a:t>
            </a:r>
            <a:r>
              <a:rPr lang="en-US" altLang="ja-JP" sz="1599" b="1" dirty="0">
                <a:solidFill>
                  <a:srgbClr val="0070C0"/>
                </a:solidFill>
                <a:ea typeface="HG明朝E" panose="02020909000000000000" pitchFamily="17" charset="-128"/>
              </a:rPr>
              <a:t>domain-specific vocabularies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to uniformly describe Things, their capabilities, and how to use them.</a:t>
            </a:r>
          </a:p>
        </p:txBody>
      </p:sp>
      <p:sp>
        <p:nvSpPr>
          <p:cNvPr id="37" name="Cube 4"/>
          <p:cNvSpPr/>
          <p:nvPr/>
        </p:nvSpPr>
        <p:spPr>
          <a:xfrm>
            <a:off x="626736" y="1558312"/>
            <a:ext cx="3849995" cy="542650"/>
          </a:xfrm>
          <a:prstGeom prst="cube">
            <a:avLst>
              <a:gd name="adj" fmla="val 21875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Thing Description (TD)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テキスト ボックス 41"/>
          <p:cNvSpPr txBox="1"/>
          <p:nvPr/>
        </p:nvSpPr>
        <p:spPr>
          <a:xfrm>
            <a:off x="7983418" y="4958140"/>
            <a:ext cx="3849995" cy="1568891"/>
          </a:xfrm>
          <a:prstGeom prst="rect">
            <a:avLst/>
          </a:prstGeom>
          <a:noFill/>
        </p:spPr>
        <p:txBody>
          <a:bodyPr wrap="square" rIns="89953" rtlCol="0">
            <a:spAutoFit/>
          </a:bodyPr>
          <a:lstStyle/>
          <a:p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599" dirty="0">
                <a:solidFill>
                  <a:srgbClr val="FF000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599" dirty="0" err="1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 templates are done once per ecosystem and require a vocabulary for each base protocol (e.g., HTTP in RDF).</a:t>
            </a:r>
            <a:endParaRPr lang="en-US" altLang="ja-JP" sz="1399" dirty="0">
              <a:solidFill>
                <a:prstClr val="black"/>
              </a:solidFill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40" name="Cube 4"/>
          <p:cNvSpPr/>
          <p:nvPr/>
        </p:nvSpPr>
        <p:spPr>
          <a:xfrm>
            <a:off x="7983418" y="4415490"/>
            <a:ext cx="3849995" cy="542650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Binding Templates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Cloud 48"/>
          <p:cNvSpPr/>
          <p:nvPr/>
        </p:nvSpPr>
        <p:spPr>
          <a:xfrm>
            <a:off x="5452054" y="5585223"/>
            <a:ext cx="1281338" cy="738996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/>
              <a:t>…</a:t>
            </a:r>
            <a:endParaRPr lang="en-US" sz="1799" dirty="0"/>
          </a:p>
        </p:txBody>
      </p:sp>
      <p:sp>
        <p:nvSpPr>
          <p:cNvPr id="42" name="Cloud 48"/>
          <p:cNvSpPr/>
          <p:nvPr/>
        </p:nvSpPr>
        <p:spPr>
          <a:xfrm>
            <a:off x="5490133" y="5189341"/>
            <a:ext cx="1010858" cy="59486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/>
              <a:t>HTTP</a:t>
            </a:r>
            <a:endParaRPr lang="en-US" sz="1799" dirty="0"/>
          </a:p>
        </p:txBody>
      </p:sp>
      <p:sp>
        <p:nvSpPr>
          <p:cNvPr id="43" name="Cloud 48"/>
          <p:cNvSpPr/>
          <p:nvPr/>
        </p:nvSpPr>
        <p:spPr>
          <a:xfrm>
            <a:off x="4802661" y="5543391"/>
            <a:ext cx="1048871" cy="59486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/>
              <a:t>MQTT</a:t>
            </a:r>
            <a:endParaRPr lang="en-US" sz="1799" dirty="0"/>
          </a:p>
        </p:txBody>
      </p:sp>
      <p:sp>
        <p:nvSpPr>
          <p:cNvPr id="45" name="Cloud 48"/>
          <p:cNvSpPr/>
          <p:nvPr/>
        </p:nvSpPr>
        <p:spPr>
          <a:xfrm>
            <a:off x="6237482" y="5335123"/>
            <a:ext cx="1010858" cy="59486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 err="1"/>
              <a:t>CoAP</a:t>
            </a:r>
            <a:endParaRPr lang="en-US" sz="1799" dirty="0"/>
          </a:p>
        </p:txBody>
      </p:sp>
      <p:sp>
        <p:nvSpPr>
          <p:cNvPr id="48" name="Rechteckiger Pfeil 34"/>
          <p:cNvSpPr/>
          <p:nvPr/>
        </p:nvSpPr>
        <p:spPr>
          <a:xfrm rot="5400000" flipH="1" flipV="1">
            <a:off x="4400009" y="4182709"/>
            <a:ext cx="280002" cy="96460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>
              <a:solidFill>
                <a:schemeClr val="tx1"/>
              </a:solidFill>
            </a:endParaRPr>
          </a:p>
        </p:txBody>
      </p:sp>
      <p:grpSp>
        <p:nvGrpSpPr>
          <p:cNvPr id="55" name="Group 42">
            <a:extLst>
              <a:ext uri="{FF2B5EF4-FFF2-40B4-BE49-F238E27FC236}">
                <a16:creationId xmlns:a16="http://schemas.microsoft.com/office/drawing/2014/main" id="{E95488A0-5811-4C20-8C56-8E83BC405D6F}"/>
              </a:ext>
            </a:extLst>
          </p:cNvPr>
          <p:cNvGrpSpPr/>
          <p:nvPr/>
        </p:nvGrpSpPr>
        <p:grpSpPr>
          <a:xfrm>
            <a:off x="3802160" y="3558842"/>
            <a:ext cx="755783" cy="960306"/>
            <a:chOff x="6235706" y="4922175"/>
            <a:chExt cx="268034" cy="340567"/>
          </a:xfrm>
        </p:grpSpPr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DA03EA4D-24B0-4C37-8305-10DDA27A2B86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B8E299D-3854-4CF1-A676-21EAF1C5BB2F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ECAAF659-AABE-40BF-ACAB-FCE5DDC1792D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F5BE00-77D7-428C-9B90-43D01FA1DF17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91F6DE9-7FE2-4596-AE71-DAEA80D6B798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8A7F625-D446-4871-A736-E105C44E3B25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3" name="Cloud 46">
            <a:extLst>
              <a:ext uri="{FF2B5EF4-FFF2-40B4-BE49-F238E27FC236}">
                <a16:creationId xmlns:a16="http://schemas.microsoft.com/office/drawing/2014/main" id="{8DE5B028-5205-4697-BD4C-DF491BFE6D4E}"/>
              </a:ext>
            </a:extLst>
          </p:cNvPr>
          <p:cNvSpPr/>
          <p:nvPr/>
        </p:nvSpPr>
        <p:spPr>
          <a:xfrm>
            <a:off x="460033" y="5115693"/>
            <a:ext cx="1222385" cy="773237"/>
          </a:xfrm>
          <a:prstGeom prst="clou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799" dirty="0"/>
              <a:t>Events</a:t>
            </a:r>
            <a:endParaRPr lang="en-US" sz="1799" dirty="0"/>
          </a:p>
        </p:txBody>
      </p:sp>
      <p:sp>
        <p:nvSpPr>
          <p:cNvPr id="4" name="Cloud 47">
            <a:extLst>
              <a:ext uri="{FF2B5EF4-FFF2-40B4-BE49-F238E27FC236}">
                <a16:creationId xmlns:a16="http://schemas.microsoft.com/office/drawing/2014/main" id="{E121AACE-2ABF-4594-9A98-DB3AD880A104}"/>
              </a:ext>
            </a:extLst>
          </p:cNvPr>
          <p:cNvSpPr/>
          <p:nvPr/>
        </p:nvSpPr>
        <p:spPr>
          <a:xfrm>
            <a:off x="687547" y="4528608"/>
            <a:ext cx="1561417" cy="773237"/>
          </a:xfrm>
          <a:prstGeom prst="clou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Ins="0" rtlCol="0" anchor="ctr"/>
          <a:lstStyle/>
          <a:p>
            <a:pPr algn="ctr"/>
            <a:r>
              <a:rPr lang="de-DE" sz="1799" dirty="0"/>
              <a:t>Properties</a:t>
            </a:r>
            <a:endParaRPr lang="en-US" sz="1799" dirty="0"/>
          </a:p>
        </p:txBody>
      </p:sp>
      <p:sp>
        <p:nvSpPr>
          <p:cNvPr id="5" name="Cloud 48">
            <a:extLst>
              <a:ext uri="{FF2B5EF4-FFF2-40B4-BE49-F238E27FC236}">
                <a16:creationId xmlns:a16="http://schemas.microsoft.com/office/drawing/2014/main" id="{567040AC-17DC-47B1-ACA5-E7FE5AD409FB}"/>
              </a:ext>
            </a:extLst>
          </p:cNvPr>
          <p:cNvSpPr/>
          <p:nvPr/>
        </p:nvSpPr>
        <p:spPr>
          <a:xfrm>
            <a:off x="1461136" y="4973827"/>
            <a:ext cx="1308554" cy="773237"/>
          </a:xfrm>
          <a:prstGeom prst="clou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799" dirty="0"/>
              <a:t>Actions</a:t>
            </a:r>
            <a:endParaRPr lang="en-US" sz="1799" dirty="0"/>
          </a:p>
        </p:txBody>
      </p:sp>
      <p:sp>
        <p:nvSpPr>
          <p:cNvPr id="6" name="Wolkenförmige Legende 34">
            <a:extLst>
              <a:ext uri="{FF2B5EF4-FFF2-40B4-BE49-F238E27FC236}">
                <a16:creationId xmlns:a16="http://schemas.microsoft.com/office/drawing/2014/main" id="{DE460BAD-AFAB-4F33-BD21-258E13EDC250}"/>
              </a:ext>
            </a:extLst>
          </p:cNvPr>
          <p:cNvSpPr/>
          <p:nvPr/>
        </p:nvSpPr>
        <p:spPr>
          <a:xfrm>
            <a:off x="1444094" y="3824072"/>
            <a:ext cx="1896887" cy="945658"/>
          </a:xfrm>
          <a:prstGeom prst="cloudCallout">
            <a:avLst>
              <a:gd name="adj1" fmla="val 68128"/>
              <a:gd name="adj2" fmla="val -9313"/>
            </a:avLst>
          </a:prstGeom>
          <a:solidFill>
            <a:schemeClr val="bg1">
              <a:lumMod val="75000"/>
            </a:schemeClr>
          </a:solidFill>
          <a:ln w="25400" cap="rnd" cmpd="sng" algn="ctr">
            <a:noFill/>
            <a:prstDash val="solid"/>
          </a:ln>
          <a:effectLst/>
        </p:spPr>
        <p:txBody>
          <a:bodyPr wrap="none" lIns="287850" rIns="71963" rtlCol="0" anchor="ctr"/>
          <a:lstStyle/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An </a:t>
            </a:r>
            <a:r>
              <a:rPr lang="de-DE" sz="1799" b="1" i="1" kern="0" dirty="0">
                <a:latin typeface="Calibri"/>
              </a:rPr>
              <a:t>index.html </a:t>
            </a:r>
          </a:p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for Things</a:t>
            </a:r>
          </a:p>
        </p:txBody>
      </p:sp>
      <p:sp>
        <p:nvSpPr>
          <p:cNvPr id="38" name="角丸四角形 21"/>
          <p:cNvSpPr/>
          <p:nvPr/>
        </p:nvSpPr>
        <p:spPr bwMode="auto">
          <a:xfrm>
            <a:off x="4998801" y="4527815"/>
            <a:ext cx="2338782" cy="430325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5DC05-79FF-42E6-9B4A-04CA74FB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500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Existing IoT Ecosystems</a:t>
            </a:r>
          </a:p>
        </p:txBody>
      </p:sp>
      <p:sp>
        <p:nvSpPr>
          <p:cNvPr id="15" name="角丸四角形 6"/>
          <p:cNvSpPr/>
          <p:nvPr/>
        </p:nvSpPr>
        <p:spPr bwMode="auto">
          <a:xfrm>
            <a:off x="4872867" y="2379850"/>
            <a:ext cx="2590651" cy="270804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392" tIns="35981" rIns="91392" bIns="7196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b="1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35" name="角丸四角形 21"/>
          <p:cNvSpPr/>
          <p:nvPr/>
        </p:nvSpPr>
        <p:spPr bwMode="auto">
          <a:xfrm>
            <a:off x="4994578" y="3979825"/>
            <a:ext cx="2347229" cy="430325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3831" y="3985240"/>
            <a:ext cx="295458" cy="413881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0" name="角丸四角形 21"/>
          <p:cNvSpPr/>
          <p:nvPr/>
        </p:nvSpPr>
        <p:spPr bwMode="auto">
          <a:xfrm>
            <a:off x="4998801" y="3977018"/>
            <a:ext cx="2338782" cy="430325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de-DE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1999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3" name="テキスト ボックス 43"/>
          <p:cNvSpPr txBox="1"/>
          <p:nvPr/>
        </p:nvSpPr>
        <p:spPr>
          <a:xfrm>
            <a:off x="626737" y="2100962"/>
            <a:ext cx="3849995" cy="132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JSON-LD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instances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with metadata. Uses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</a:rPr>
              <a:t>formal interaction model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and </a:t>
            </a:r>
            <a:r>
              <a:rPr lang="en-US" altLang="ja-JP" sz="1599" b="1" dirty="0">
                <a:solidFill>
                  <a:srgbClr val="0070C0"/>
                </a:solidFill>
                <a:ea typeface="HG明朝E" panose="02020909000000000000" pitchFamily="17" charset="-128"/>
              </a:rPr>
              <a:t>domain-specific vocabularies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to uniformly describe Things, their capabilities, and how to use them.</a:t>
            </a:r>
          </a:p>
        </p:txBody>
      </p:sp>
      <p:sp>
        <p:nvSpPr>
          <p:cNvPr id="44" name="Cube 4"/>
          <p:cNvSpPr/>
          <p:nvPr/>
        </p:nvSpPr>
        <p:spPr>
          <a:xfrm>
            <a:off x="626736" y="1558312"/>
            <a:ext cx="3849995" cy="542650"/>
          </a:xfrm>
          <a:prstGeom prst="cube">
            <a:avLst>
              <a:gd name="adj" fmla="val 21875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Thing Description (TD)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3417" y="2100962"/>
            <a:ext cx="3849994" cy="2061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Common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JavaScript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similar to the Web browser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. Enable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portable scripts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that implement the behavior of Things and Consume across different vendors, devices, and environments.</a:t>
            </a:r>
          </a:p>
          <a:p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Behavior must also be identifiable through </a:t>
            </a:r>
            <a:r>
              <a:rPr lang="en-US" altLang="ja-JP" sz="1599" b="1" dirty="0">
                <a:solidFill>
                  <a:srgbClr val="0070C0"/>
                </a:solidFill>
                <a:ea typeface="HG明朝E" panose="02020909000000000000" pitchFamily="17" charset="-128"/>
              </a:rPr>
              <a:t>domain-specific vocabulary terms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.</a:t>
            </a:r>
          </a:p>
        </p:txBody>
      </p:sp>
      <p:sp>
        <p:nvSpPr>
          <p:cNvPr id="54" name="Cube 4"/>
          <p:cNvSpPr/>
          <p:nvPr/>
        </p:nvSpPr>
        <p:spPr>
          <a:xfrm>
            <a:off x="7983418" y="1558312"/>
            <a:ext cx="3849995" cy="542650"/>
          </a:xfrm>
          <a:prstGeom prst="cube">
            <a:avLst>
              <a:gd name="adj" fmla="val 21875"/>
            </a:avLst>
          </a:prstGeom>
          <a:solidFill>
            <a:srgbClr val="0070C0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Scripting API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4998801" y="2505557"/>
            <a:ext cx="2338782" cy="1356602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de-DE" altLang="ja-JP" sz="15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599" kern="0" dirty="0" err="1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599" kern="0" dirty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4998801" y="3431834"/>
            <a:ext cx="2338782" cy="430325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de-DE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Behavior</a:t>
            </a:r>
            <a:endParaRPr lang="ja-JP" altLang="en-US" sz="1999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88754" y="2892713"/>
            <a:ext cx="2158876" cy="431775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599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 Script</a:t>
            </a: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3418" y="4958140"/>
            <a:ext cx="3849995" cy="1568891"/>
          </a:xfrm>
          <a:prstGeom prst="rect">
            <a:avLst/>
          </a:prstGeom>
          <a:noFill/>
        </p:spPr>
        <p:txBody>
          <a:bodyPr wrap="square" rIns="89953" rtlCol="0">
            <a:spAutoFit/>
          </a:bodyPr>
          <a:lstStyle/>
          <a:p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599" dirty="0">
                <a:solidFill>
                  <a:srgbClr val="FF000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599" dirty="0" err="1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 templates are done once per ecosystem and require a vocabulary for each base protocol (e.g., HTTP in RDF).</a:t>
            </a:r>
            <a:endParaRPr lang="en-US" altLang="ja-JP" sz="1399" dirty="0">
              <a:solidFill>
                <a:prstClr val="black"/>
              </a:solidFill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3418" y="4415490"/>
            <a:ext cx="3849995" cy="542650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Binding Templates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2054" y="5585223"/>
            <a:ext cx="1281338" cy="738996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/>
              <a:t>…</a:t>
            </a:r>
            <a:endParaRPr lang="en-US" sz="1799" dirty="0"/>
          </a:p>
        </p:txBody>
      </p:sp>
      <p:sp>
        <p:nvSpPr>
          <p:cNvPr id="64" name="Cloud 48"/>
          <p:cNvSpPr/>
          <p:nvPr/>
        </p:nvSpPr>
        <p:spPr>
          <a:xfrm>
            <a:off x="5490133" y="5189341"/>
            <a:ext cx="1010858" cy="59486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/>
              <a:t>HTTP</a:t>
            </a:r>
            <a:endParaRPr lang="en-US" sz="1799" dirty="0"/>
          </a:p>
        </p:txBody>
      </p:sp>
      <p:sp>
        <p:nvSpPr>
          <p:cNvPr id="66" name="Cloud 48"/>
          <p:cNvSpPr/>
          <p:nvPr/>
        </p:nvSpPr>
        <p:spPr>
          <a:xfrm>
            <a:off x="4802661" y="5543391"/>
            <a:ext cx="1048871" cy="59486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/>
              <a:t>MQTT</a:t>
            </a:r>
            <a:endParaRPr lang="en-US" sz="1799" dirty="0"/>
          </a:p>
        </p:txBody>
      </p:sp>
      <p:sp>
        <p:nvSpPr>
          <p:cNvPr id="65" name="Cloud 48"/>
          <p:cNvSpPr/>
          <p:nvPr/>
        </p:nvSpPr>
        <p:spPr>
          <a:xfrm>
            <a:off x="6237482" y="5335123"/>
            <a:ext cx="1010858" cy="59486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 err="1"/>
              <a:t>CoAP</a:t>
            </a:r>
            <a:endParaRPr lang="en-US" sz="1799" dirty="0"/>
          </a:p>
        </p:txBody>
      </p:sp>
      <p:grpSp>
        <p:nvGrpSpPr>
          <p:cNvPr id="33" name="Group 42">
            <a:extLst>
              <a:ext uri="{FF2B5EF4-FFF2-40B4-BE49-F238E27FC236}">
                <a16:creationId xmlns:a16="http://schemas.microsoft.com/office/drawing/2014/main" id="{F55BC95D-C17B-4AB1-9A4A-6B2A2E8FB18B}"/>
              </a:ext>
            </a:extLst>
          </p:cNvPr>
          <p:cNvGrpSpPr/>
          <p:nvPr/>
        </p:nvGrpSpPr>
        <p:grpSpPr>
          <a:xfrm>
            <a:off x="3802160" y="3558842"/>
            <a:ext cx="755783" cy="960306"/>
            <a:chOff x="6235706" y="4922175"/>
            <a:chExt cx="268034" cy="340567"/>
          </a:xfrm>
        </p:grpSpPr>
        <p:sp>
          <p:nvSpPr>
            <p:cNvPr id="34" name="角丸四角形 21">
              <a:extLst>
                <a:ext uri="{FF2B5EF4-FFF2-40B4-BE49-F238E27FC236}">
                  <a16:creationId xmlns:a16="http://schemas.microsoft.com/office/drawing/2014/main" id="{2A84E33A-3A56-473C-BF5F-C7D21AC77296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8563FE4-201E-476E-8B3C-BB7266160F58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E4A8EF98-BB2F-4C8D-BEF3-711851F06DED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CC72518-13EE-496E-BD56-113DB6EFE62A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F85E064-9BD1-4FF9-A5FB-3BD90AC27FC1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D5065EB-05A3-4AFF-A815-96714572F33E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3" name="Cloud 46">
            <a:extLst>
              <a:ext uri="{FF2B5EF4-FFF2-40B4-BE49-F238E27FC236}">
                <a16:creationId xmlns:a16="http://schemas.microsoft.com/office/drawing/2014/main" id="{223FCF93-DE78-4CA7-AFA9-72687E9B616E}"/>
              </a:ext>
            </a:extLst>
          </p:cNvPr>
          <p:cNvSpPr/>
          <p:nvPr/>
        </p:nvSpPr>
        <p:spPr>
          <a:xfrm>
            <a:off x="460033" y="5115693"/>
            <a:ext cx="1222385" cy="773237"/>
          </a:xfrm>
          <a:prstGeom prst="clou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799" dirty="0"/>
              <a:t>Events</a:t>
            </a:r>
            <a:endParaRPr lang="en-US" sz="1799" dirty="0"/>
          </a:p>
        </p:txBody>
      </p:sp>
      <p:sp>
        <p:nvSpPr>
          <p:cNvPr id="4" name="Cloud 47">
            <a:extLst>
              <a:ext uri="{FF2B5EF4-FFF2-40B4-BE49-F238E27FC236}">
                <a16:creationId xmlns:a16="http://schemas.microsoft.com/office/drawing/2014/main" id="{9F6F0E0E-FF7F-438D-99EC-F55B9FEE5BBE}"/>
              </a:ext>
            </a:extLst>
          </p:cNvPr>
          <p:cNvSpPr/>
          <p:nvPr/>
        </p:nvSpPr>
        <p:spPr>
          <a:xfrm>
            <a:off x="687547" y="4528608"/>
            <a:ext cx="1561417" cy="773237"/>
          </a:xfrm>
          <a:prstGeom prst="clou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Ins="0" rtlCol="0" anchor="ctr"/>
          <a:lstStyle/>
          <a:p>
            <a:pPr algn="ctr"/>
            <a:r>
              <a:rPr lang="de-DE" sz="1799" dirty="0"/>
              <a:t>Properties</a:t>
            </a:r>
            <a:endParaRPr lang="en-US" sz="1799" dirty="0"/>
          </a:p>
        </p:txBody>
      </p:sp>
      <p:sp>
        <p:nvSpPr>
          <p:cNvPr id="5" name="Cloud 48">
            <a:extLst>
              <a:ext uri="{FF2B5EF4-FFF2-40B4-BE49-F238E27FC236}">
                <a16:creationId xmlns:a16="http://schemas.microsoft.com/office/drawing/2014/main" id="{434DAB47-7407-4C7C-83A7-7F40881E0337}"/>
              </a:ext>
            </a:extLst>
          </p:cNvPr>
          <p:cNvSpPr/>
          <p:nvPr/>
        </p:nvSpPr>
        <p:spPr>
          <a:xfrm>
            <a:off x="1461136" y="4973827"/>
            <a:ext cx="1308554" cy="773237"/>
          </a:xfrm>
          <a:prstGeom prst="clou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799" dirty="0"/>
              <a:t>Actions</a:t>
            </a:r>
            <a:endParaRPr lang="en-US" sz="1799" dirty="0"/>
          </a:p>
        </p:txBody>
      </p:sp>
      <p:sp>
        <p:nvSpPr>
          <p:cNvPr id="6" name="Wolkenförmige Legende 34">
            <a:extLst>
              <a:ext uri="{FF2B5EF4-FFF2-40B4-BE49-F238E27FC236}">
                <a16:creationId xmlns:a16="http://schemas.microsoft.com/office/drawing/2014/main" id="{CA3D2D11-42E7-4562-83A5-32C8C4F1B68F}"/>
              </a:ext>
            </a:extLst>
          </p:cNvPr>
          <p:cNvSpPr/>
          <p:nvPr/>
        </p:nvSpPr>
        <p:spPr>
          <a:xfrm>
            <a:off x="1444094" y="3824072"/>
            <a:ext cx="1896887" cy="945658"/>
          </a:xfrm>
          <a:prstGeom prst="cloudCallout">
            <a:avLst>
              <a:gd name="adj1" fmla="val 68128"/>
              <a:gd name="adj2" fmla="val -9313"/>
            </a:avLst>
          </a:prstGeom>
          <a:solidFill>
            <a:schemeClr val="bg1">
              <a:lumMod val="75000"/>
            </a:schemeClr>
          </a:solidFill>
          <a:ln w="25400" cap="rnd" cmpd="sng" algn="ctr">
            <a:noFill/>
            <a:prstDash val="solid"/>
          </a:ln>
          <a:effectLst/>
        </p:spPr>
        <p:txBody>
          <a:bodyPr wrap="none" lIns="287850" rIns="71963" rtlCol="0" anchor="ctr"/>
          <a:lstStyle/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An </a:t>
            </a:r>
            <a:r>
              <a:rPr lang="de-DE" sz="1799" b="1" i="1" kern="0" dirty="0">
                <a:latin typeface="Calibri"/>
              </a:rPr>
              <a:t>index.html </a:t>
            </a:r>
          </a:p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for Things</a:t>
            </a:r>
          </a:p>
        </p:txBody>
      </p:sp>
      <p:sp>
        <p:nvSpPr>
          <p:cNvPr id="7" name="Rechteckiger Pfeil 34">
            <a:extLst>
              <a:ext uri="{FF2B5EF4-FFF2-40B4-BE49-F238E27FC236}">
                <a16:creationId xmlns:a16="http://schemas.microsoft.com/office/drawing/2014/main" id="{9A7A55CC-80C4-4322-8C33-C326A590FFCA}"/>
              </a:ext>
            </a:extLst>
          </p:cNvPr>
          <p:cNvSpPr/>
          <p:nvPr/>
        </p:nvSpPr>
        <p:spPr>
          <a:xfrm rot="5400000" flipH="1" flipV="1">
            <a:off x="4400009" y="4182709"/>
            <a:ext cx="280002" cy="96460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>
              <a:solidFill>
                <a:schemeClr val="tx1"/>
              </a:solidFill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4998801" y="4527815"/>
            <a:ext cx="2338782" cy="430325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9B3527-3D37-448A-A359-0B0E74E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784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Existing IoT Ecosystems</a:t>
            </a:r>
          </a:p>
        </p:txBody>
      </p:sp>
      <p:sp>
        <p:nvSpPr>
          <p:cNvPr id="15" name="角丸四角形 6"/>
          <p:cNvSpPr/>
          <p:nvPr/>
        </p:nvSpPr>
        <p:spPr bwMode="auto">
          <a:xfrm>
            <a:off x="4872867" y="2379850"/>
            <a:ext cx="2590651" cy="270804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392" tIns="35981" rIns="91392" bIns="7196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b="1" kern="0" dirty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35" name="角丸四角形 21"/>
          <p:cNvSpPr/>
          <p:nvPr/>
        </p:nvSpPr>
        <p:spPr bwMode="auto">
          <a:xfrm>
            <a:off x="4994578" y="3979825"/>
            <a:ext cx="2347229" cy="430325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3831" y="3985240"/>
            <a:ext cx="295458" cy="413881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0" name="角丸四角形 21"/>
          <p:cNvSpPr/>
          <p:nvPr/>
        </p:nvSpPr>
        <p:spPr bwMode="auto">
          <a:xfrm>
            <a:off x="4998801" y="3977018"/>
            <a:ext cx="2338782" cy="430325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de-DE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1999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3" name="テキスト ボックス 43"/>
          <p:cNvSpPr txBox="1"/>
          <p:nvPr/>
        </p:nvSpPr>
        <p:spPr>
          <a:xfrm>
            <a:off x="626737" y="2100962"/>
            <a:ext cx="3849995" cy="132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JSON-LD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instances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with metadata. Uses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</a:rPr>
              <a:t>formal interaction model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and </a:t>
            </a:r>
            <a:r>
              <a:rPr lang="en-US" altLang="ja-JP" sz="1599" b="1" dirty="0">
                <a:solidFill>
                  <a:srgbClr val="0070C0"/>
                </a:solidFill>
                <a:ea typeface="HG明朝E" panose="02020909000000000000" pitchFamily="17" charset="-128"/>
              </a:rPr>
              <a:t>domain-specific vocabularies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to uniformly describe Things, their capabilities, and how to use them.</a:t>
            </a:r>
          </a:p>
        </p:txBody>
      </p:sp>
      <p:sp>
        <p:nvSpPr>
          <p:cNvPr id="44" name="Cube 4"/>
          <p:cNvSpPr/>
          <p:nvPr/>
        </p:nvSpPr>
        <p:spPr>
          <a:xfrm>
            <a:off x="626736" y="1558312"/>
            <a:ext cx="3849995" cy="542650"/>
          </a:xfrm>
          <a:prstGeom prst="cube">
            <a:avLst>
              <a:gd name="adj" fmla="val 21875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Thing Description (TD)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3417" y="2100962"/>
            <a:ext cx="3849994" cy="2061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Common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JavaScript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similar to the Web browser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. Enable </a:t>
            </a:r>
            <a:r>
              <a:rPr lang="en-US" altLang="ja-JP" sz="1599" b="1" dirty="0">
                <a:solidFill>
                  <a:prstClr val="black"/>
                </a:solidFill>
                <a:ea typeface="HG明朝E" panose="02020909000000000000" pitchFamily="17" charset="-128"/>
              </a:rPr>
              <a:t>portable scripts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that implement the behavior of Things and Consume across different vendors, devices, and environments.</a:t>
            </a:r>
          </a:p>
          <a:p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Behavior must also be identifiable through </a:t>
            </a:r>
            <a:r>
              <a:rPr lang="en-US" altLang="ja-JP" sz="1599" b="1" dirty="0">
                <a:solidFill>
                  <a:srgbClr val="0070C0"/>
                </a:solidFill>
                <a:ea typeface="HG明朝E" panose="02020909000000000000" pitchFamily="17" charset="-128"/>
              </a:rPr>
              <a:t>domain-specific vocabulary terms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</a:rPr>
              <a:t>.</a:t>
            </a:r>
          </a:p>
        </p:txBody>
      </p:sp>
      <p:sp>
        <p:nvSpPr>
          <p:cNvPr id="54" name="Cube 4"/>
          <p:cNvSpPr/>
          <p:nvPr/>
        </p:nvSpPr>
        <p:spPr>
          <a:xfrm>
            <a:off x="7983418" y="1558312"/>
            <a:ext cx="3849995" cy="542650"/>
          </a:xfrm>
          <a:prstGeom prst="cube">
            <a:avLst>
              <a:gd name="adj" fmla="val 21875"/>
            </a:avLst>
          </a:prstGeom>
          <a:solidFill>
            <a:srgbClr val="0070C0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Scripting API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4998801" y="2505557"/>
            <a:ext cx="2338782" cy="1356602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de-DE" altLang="ja-JP" sz="15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599" kern="0" dirty="0" err="1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599" kern="0" dirty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4998801" y="3431834"/>
            <a:ext cx="2338782" cy="430325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de-DE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Behavior</a:t>
            </a:r>
            <a:endParaRPr lang="ja-JP" altLang="en-US" sz="1999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88754" y="2892713"/>
            <a:ext cx="2158876" cy="431775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599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 Script</a:t>
            </a: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3418" y="4958140"/>
            <a:ext cx="3849995" cy="1568891"/>
          </a:xfrm>
          <a:prstGeom prst="rect">
            <a:avLst/>
          </a:prstGeom>
          <a:noFill/>
        </p:spPr>
        <p:txBody>
          <a:bodyPr wrap="square" rIns="89953" rtlCol="0">
            <a:spAutoFit/>
          </a:bodyPr>
          <a:lstStyle/>
          <a:p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599" dirty="0">
                <a:solidFill>
                  <a:srgbClr val="FF000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599" b="1" dirty="0">
                <a:solidFill>
                  <a:srgbClr val="FF000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599" dirty="0" err="1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599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 templates are done once per ecosystem and require a vocabulary for each base protocol (e.g., HTTP in RDF).</a:t>
            </a:r>
            <a:endParaRPr lang="en-US" altLang="ja-JP" sz="1399" dirty="0">
              <a:solidFill>
                <a:prstClr val="black"/>
              </a:solidFill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3418" y="4415490"/>
            <a:ext cx="3849995" cy="542650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1963" rIns="71963" rtlCol="0" anchor="ctr"/>
          <a:lstStyle/>
          <a:p>
            <a:pPr algn="ctr" defTabSz="913943">
              <a:defRPr/>
            </a:pPr>
            <a:r>
              <a:rPr lang="en-US" sz="1999" kern="100" dirty="0">
                <a:solidFill>
                  <a:sysClr val="window" lastClr="FFFFFF"/>
                </a:solidFill>
                <a:cs typeface="Arial" pitchFamily="34" charset="0"/>
              </a:rPr>
              <a:t>WoT Binding Templates</a:t>
            </a:r>
            <a:endParaRPr lang="en-US" sz="1999" kern="10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2054" y="5585223"/>
            <a:ext cx="1281338" cy="738996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/>
              <a:t>…</a:t>
            </a:r>
            <a:endParaRPr lang="en-US" sz="1799" dirty="0"/>
          </a:p>
        </p:txBody>
      </p:sp>
      <p:sp>
        <p:nvSpPr>
          <p:cNvPr id="64" name="Cloud 48"/>
          <p:cNvSpPr/>
          <p:nvPr/>
        </p:nvSpPr>
        <p:spPr>
          <a:xfrm>
            <a:off x="5490133" y="5189341"/>
            <a:ext cx="1010858" cy="59486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/>
              <a:t>HTTP</a:t>
            </a:r>
            <a:endParaRPr lang="en-US" sz="1799" dirty="0"/>
          </a:p>
        </p:txBody>
      </p:sp>
      <p:sp>
        <p:nvSpPr>
          <p:cNvPr id="66" name="Cloud 48"/>
          <p:cNvSpPr/>
          <p:nvPr/>
        </p:nvSpPr>
        <p:spPr>
          <a:xfrm>
            <a:off x="4802661" y="5543391"/>
            <a:ext cx="1048871" cy="59486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/>
              <a:t>MQTT</a:t>
            </a:r>
            <a:endParaRPr lang="en-US" sz="1799" dirty="0"/>
          </a:p>
        </p:txBody>
      </p:sp>
      <p:sp>
        <p:nvSpPr>
          <p:cNvPr id="65" name="Cloud 48"/>
          <p:cNvSpPr/>
          <p:nvPr/>
        </p:nvSpPr>
        <p:spPr>
          <a:xfrm>
            <a:off x="6237482" y="5335123"/>
            <a:ext cx="1010858" cy="59486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tlCol="0" anchor="ctr"/>
          <a:lstStyle/>
          <a:p>
            <a:pPr algn="ctr"/>
            <a:r>
              <a:rPr lang="de-DE" sz="1799" dirty="0" err="1"/>
              <a:t>CoAP</a:t>
            </a:r>
            <a:endParaRPr lang="en-US" sz="1799" dirty="0"/>
          </a:p>
        </p:txBody>
      </p:sp>
      <p:grpSp>
        <p:nvGrpSpPr>
          <p:cNvPr id="46" name="Group 42">
            <a:extLst>
              <a:ext uri="{FF2B5EF4-FFF2-40B4-BE49-F238E27FC236}">
                <a16:creationId xmlns:a16="http://schemas.microsoft.com/office/drawing/2014/main" id="{D5FC2FEA-F904-401E-9BA6-87382861BF31}"/>
              </a:ext>
            </a:extLst>
          </p:cNvPr>
          <p:cNvGrpSpPr/>
          <p:nvPr/>
        </p:nvGrpSpPr>
        <p:grpSpPr>
          <a:xfrm>
            <a:off x="3802160" y="3558842"/>
            <a:ext cx="755783" cy="960306"/>
            <a:chOff x="6235706" y="4922175"/>
            <a:chExt cx="268034" cy="340567"/>
          </a:xfrm>
        </p:grpSpPr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A078DCD3-4BB0-4C46-879B-F1FB73792113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70E1F0A-135B-4E46-AEFD-740AB4036834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AFC22583-2F12-41F9-94EE-BCDD0B7B1CB1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77D3787-FB8A-43F8-8F58-15A7AA9393C4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273E46A-8481-44B9-9F9D-EE037B2ACF38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8DD95AF-0EE4-4D18-B624-D8373328CEC5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34" name="角丸四角形 21"/>
          <p:cNvSpPr/>
          <p:nvPr/>
        </p:nvSpPr>
        <p:spPr bwMode="auto">
          <a:xfrm>
            <a:off x="3794399" y="3556511"/>
            <a:ext cx="781942" cy="971304"/>
          </a:xfrm>
          <a:prstGeom prst="foldedCorner">
            <a:avLst>
              <a:gd name="adj" fmla="val 21724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31775" tIns="143925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endParaRPr lang="ja-JP" altLang="en-US" sz="2400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" name="Cloud 46">
            <a:extLst>
              <a:ext uri="{FF2B5EF4-FFF2-40B4-BE49-F238E27FC236}">
                <a16:creationId xmlns:a16="http://schemas.microsoft.com/office/drawing/2014/main" id="{0E10FEAA-5FBC-462D-BB0A-7EC7B9F83268}"/>
              </a:ext>
            </a:extLst>
          </p:cNvPr>
          <p:cNvSpPr/>
          <p:nvPr/>
        </p:nvSpPr>
        <p:spPr>
          <a:xfrm>
            <a:off x="460033" y="5115693"/>
            <a:ext cx="1222385" cy="773237"/>
          </a:xfrm>
          <a:prstGeom prst="clou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799" dirty="0"/>
              <a:t>Events</a:t>
            </a:r>
            <a:endParaRPr lang="en-US" sz="1799" dirty="0"/>
          </a:p>
        </p:txBody>
      </p:sp>
      <p:sp>
        <p:nvSpPr>
          <p:cNvPr id="6" name="Cloud 47">
            <a:extLst>
              <a:ext uri="{FF2B5EF4-FFF2-40B4-BE49-F238E27FC236}">
                <a16:creationId xmlns:a16="http://schemas.microsoft.com/office/drawing/2014/main" id="{486E6F1C-79FB-4518-A980-DD87D88EADD1}"/>
              </a:ext>
            </a:extLst>
          </p:cNvPr>
          <p:cNvSpPr/>
          <p:nvPr/>
        </p:nvSpPr>
        <p:spPr>
          <a:xfrm>
            <a:off x="687547" y="4528608"/>
            <a:ext cx="1561417" cy="773237"/>
          </a:xfrm>
          <a:prstGeom prst="clou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25" rIns="0" rtlCol="0" anchor="ctr"/>
          <a:lstStyle/>
          <a:p>
            <a:pPr algn="ctr"/>
            <a:r>
              <a:rPr lang="de-DE" sz="1799" dirty="0"/>
              <a:t>Properties</a:t>
            </a:r>
            <a:endParaRPr lang="en-US" sz="1799" dirty="0"/>
          </a:p>
        </p:txBody>
      </p:sp>
      <p:sp>
        <p:nvSpPr>
          <p:cNvPr id="7" name="Cloud 48">
            <a:extLst>
              <a:ext uri="{FF2B5EF4-FFF2-40B4-BE49-F238E27FC236}">
                <a16:creationId xmlns:a16="http://schemas.microsoft.com/office/drawing/2014/main" id="{DF159044-F4BC-4558-BC9B-D6FA3F059124}"/>
              </a:ext>
            </a:extLst>
          </p:cNvPr>
          <p:cNvSpPr/>
          <p:nvPr/>
        </p:nvSpPr>
        <p:spPr>
          <a:xfrm>
            <a:off x="1461136" y="4973827"/>
            <a:ext cx="1308554" cy="773237"/>
          </a:xfrm>
          <a:prstGeom prst="cloud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799" dirty="0"/>
              <a:t>Actions</a:t>
            </a:r>
            <a:endParaRPr lang="en-US" sz="1799" dirty="0"/>
          </a:p>
        </p:txBody>
      </p:sp>
      <p:sp>
        <p:nvSpPr>
          <p:cNvPr id="8" name="Wolkenförmige Legende 34">
            <a:extLst>
              <a:ext uri="{FF2B5EF4-FFF2-40B4-BE49-F238E27FC236}">
                <a16:creationId xmlns:a16="http://schemas.microsoft.com/office/drawing/2014/main" id="{B75ED101-A5B0-4B8A-9325-31F3F81EE3FB}"/>
              </a:ext>
            </a:extLst>
          </p:cNvPr>
          <p:cNvSpPr/>
          <p:nvPr/>
        </p:nvSpPr>
        <p:spPr>
          <a:xfrm>
            <a:off x="1444094" y="3824072"/>
            <a:ext cx="1896887" cy="945658"/>
          </a:xfrm>
          <a:prstGeom prst="cloudCallout">
            <a:avLst>
              <a:gd name="adj1" fmla="val 68128"/>
              <a:gd name="adj2" fmla="val -9313"/>
            </a:avLst>
          </a:prstGeom>
          <a:solidFill>
            <a:schemeClr val="bg1">
              <a:lumMod val="75000"/>
            </a:schemeClr>
          </a:solidFill>
          <a:ln w="25400" cap="rnd" cmpd="sng" algn="ctr">
            <a:noFill/>
            <a:prstDash val="solid"/>
          </a:ln>
          <a:effectLst/>
        </p:spPr>
        <p:txBody>
          <a:bodyPr wrap="none" lIns="287850" rIns="71963" rtlCol="0" anchor="ctr"/>
          <a:lstStyle/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An </a:t>
            </a:r>
            <a:r>
              <a:rPr lang="de-DE" sz="1799" b="1" i="1" kern="0" dirty="0">
                <a:latin typeface="Calibri"/>
              </a:rPr>
              <a:t>index.html </a:t>
            </a:r>
          </a:p>
          <a:p>
            <a:pPr algn="ctr" defTabSz="913943">
              <a:defRPr/>
            </a:pPr>
            <a:r>
              <a:rPr lang="de-DE" sz="1799" kern="0" dirty="0">
                <a:latin typeface="Calibri"/>
              </a:rPr>
              <a:t>for Things</a:t>
            </a:r>
          </a:p>
        </p:txBody>
      </p:sp>
      <p:sp>
        <p:nvSpPr>
          <p:cNvPr id="9" name="Rechteckiger Pfeil 34">
            <a:extLst>
              <a:ext uri="{FF2B5EF4-FFF2-40B4-BE49-F238E27FC236}">
                <a16:creationId xmlns:a16="http://schemas.microsoft.com/office/drawing/2014/main" id="{FC8ECECD-7987-4B84-A694-5CC6E8033DDF}"/>
              </a:ext>
            </a:extLst>
          </p:cNvPr>
          <p:cNvSpPr/>
          <p:nvPr/>
        </p:nvSpPr>
        <p:spPr>
          <a:xfrm rot="5400000" flipH="1" flipV="1">
            <a:off x="4400009" y="4182709"/>
            <a:ext cx="280002" cy="96460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>
              <a:solidFill>
                <a:schemeClr val="tx1"/>
              </a:solidFill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4998801" y="4527815"/>
            <a:ext cx="2338782" cy="430325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4" name="角丸四角形 21">
            <a:extLst>
              <a:ext uri="{FF2B5EF4-FFF2-40B4-BE49-F238E27FC236}">
                <a16:creationId xmlns:a16="http://schemas.microsoft.com/office/drawing/2014/main" id="{5228F1FF-0E39-4C1B-8F7E-972132529E3C}"/>
              </a:ext>
            </a:extLst>
          </p:cNvPr>
          <p:cNvSpPr/>
          <p:nvPr/>
        </p:nvSpPr>
        <p:spPr bwMode="auto">
          <a:xfrm>
            <a:off x="4992907" y="2505556"/>
            <a:ext cx="2350573" cy="2452584"/>
          </a:xfrm>
          <a:prstGeom prst="roundRect">
            <a:avLst>
              <a:gd name="adj" fmla="val 3061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999" b="1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WoT Security</a:t>
            </a:r>
            <a:br>
              <a:rPr lang="en-US" altLang="ja-JP" sz="1999" b="1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1999" b="1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and Privacy</a:t>
            </a:r>
            <a:br>
              <a:rPr lang="en-US" altLang="ja-JP" sz="19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19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metadata and</a:t>
            </a:r>
            <a:br>
              <a:rPr lang="en-US" altLang="ja-JP" sz="19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19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guidelines for</a:t>
            </a:r>
            <a:br>
              <a:rPr lang="en-US" altLang="ja-JP" sz="19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1999" i="1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existing</a:t>
            </a:r>
            <a:r>
              <a:rPr lang="en-US" altLang="ja-JP" sz="19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 security</a:t>
            </a:r>
            <a:br>
              <a:rPr lang="en-US" altLang="ja-JP" sz="19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19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(e.g., IETF ACE)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C0E40A0-073E-49BE-B750-D00A60EA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549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D33B-4D6C-4CC7-8E24-9444E474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W3C WoT Architecture</a:t>
            </a: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F53F6B0-1B72-4C62-81F5-9565FA4D7FE4}"/>
              </a:ext>
            </a:extLst>
          </p:cNvPr>
          <p:cNvGrpSpPr/>
          <p:nvPr/>
        </p:nvGrpSpPr>
        <p:grpSpPr>
          <a:xfrm>
            <a:off x="7241916" y="365125"/>
            <a:ext cx="2932896" cy="3212325"/>
            <a:chOff x="10475345" y="-303030"/>
            <a:chExt cx="3125046" cy="3422781"/>
          </a:xfrm>
        </p:grpSpPr>
        <p:sp>
          <p:nvSpPr>
            <p:cNvPr id="88" name="Rectangle 6">
              <a:extLst>
                <a:ext uri="{FF2B5EF4-FFF2-40B4-BE49-F238E27FC236}">
                  <a16:creationId xmlns:a16="http://schemas.microsoft.com/office/drawing/2014/main" id="{25A5C273-2EE5-425F-8207-F0C2D8F7ABCD}"/>
                </a:ext>
              </a:extLst>
            </p:cNvPr>
            <p:cNvSpPr/>
            <p:nvPr/>
          </p:nvSpPr>
          <p:spPr>
            <a:xfrm flipH="1">
              <a:off x="10475345" y="-303030"/>
              <a:ext cx="450311" cy="241169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0024C053-5C97-4431-9F7A-84FA54CE45C8}"/>
                </a:ext>
              </a:extLst>
            </p:cNvPr>
            <p:cNvSpPr/>
            <p:nvPr/>
          </p:nvSpPr>
          <p:spPr>
            <a:xfrm>
              <a:off x="10475349" y="1261328"/>
              <a:ext cx="3125042" cy="185842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htwinkliges Dreieck 46">
              <a:extLst>
                <a:ext uri="{FF2B5EF4-FFF2-40B4-BE49-F238E27FC236}">
                  <a16:creationId xmlns:a16="http://schemas.microsoft.com/office/drawing/2014/main" id="{E18AEB19-0E45-4EB9-BA57-D522BBC5AA9C}"/>
                </a:ext>
              </a:extLst>
            </p:cNvPr>
            <p:cNvSpPr/>
            <p:nvPr/>
          </p:nvSpPr>
          <p:spPr bwMode="auto">
            <a:xfrm flipH="1">
              <a:off x="10642561" y="732828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91" name="Rechtwinkliges Dreieck 47">
              <a:extLst>
                <a:ext uri="{FF2B5EF4-FFF2-40B4-BE49-F238E27FC236}">
                  <a16:creationId xmlns:a16="http://schemas.microsoft.com/office/drawing/2014/main" id="{72607AAB-BFC9-4349-9F63-93C806E10ACF}"/>
                </a:ext>
              </a:extLst>
            </p:cNvPr>
            <p:cNvSpPr/>
            <p:nvPr/>
          </p:nvSpPr>
          <p:spPr bwMode="auto">
            <a:xfrm flipH="1">
              <a:off x="11540989" y="732828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92" name="Rechtwinkliges Dreieck 48">
              <a:extLst>
                <a:ext uri="{FF2B5EF4-FFF2-40B4-BE49-F238E27FC236}">
                  <a16:creationId xmlns:a16="http://schemas.microsoft.com/office/drawing/2014/main" id="{0900E3DD-1271-49A1-9C35-59AF1D509CC0}"/>
                </a:ext>
              </a:extLst>
            </p:cNvPr>
            <p:cNvSpPr/>
            <p:nvPr/>
          </p:nvSpPr>
          <p:spPr bwMode="auto">
            <a:xfrm flipH="1">
              <a:off x="12435714" y="732828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>
                <a:solidFill>
                  <a:schemeClr val="tx1"/>
                </a:solidFill>
              </a:endParaRPr>
            </a:p>
          </p:txBody>
        </p:sp>
      </p:grpSp>
      <p:sp>
        <p:nvSpPr>
          <p:cNvPr id="93" name="Rectangle 6">
            <a:extLst>
              <a:ext uri="{FF2B5EF4-FFF2-40B4-BE49-F238E27FC236}">
                <a16:creationId xmlns:a16="http://schemas.microsoft.com/office/drawing/2014/main" id="{23D9AFE2-9ADA-4054-8134-6AFEC6858027}"/>
              </a:ext>
            </a:extLst>
          </p:cNvPr>
          <p:cNvSpPr/>
          <p:nvPr/>
        </p:nvSpPr>
        <p:spPr>
          <a:xfrm>
            <a:off x="3513425" y="4324302"/>
            <a:ext cx="7380037" cy="2442482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4" name="Textfeld 162">
            <a:extLst>
              <a:ext uri="{FF2B5EF4-FFF2-40B4-BE49-F238E27FC236}">
                <a16:creationId xmlns:a16="http://schemas.microsoft.com/office/drawing/2014/main" id="{3F9B1982-023C-4BB8-AD79-01088342B0CF}"/>
              </a:ext>
            </a:extLst>
          </p:cNvPr>
          <p:cNvSpPr txBox="1"/>
          <p:nvPr/>
        </p:nvSpPr>
        <p:spPr>
          <a:xfrm>
            <a:off x="5099361" y="5381533"/>
            <a:ext cx="1415978" cy="693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Thing-to-Thing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Interaction</a:t>
            </a:r>
          </a:p>
        </p:txBody>
      </p:sp>
      <p:sp>
        <p:nvSpPr>
          <p:cNvPr id="95" name="角丸四角形 6">
            <a:extLst>
              <a:ext uri="{FF2B5EF4-FFF2-40B4-BE49-F238E27FC236}">
                <a16:creationId xmlns:a16="http://schemas.microsoft.com/office/drawing/2014/main" id="{0EA3D093-1D32-48CE-AADC-A06FA946B59C}"/>
              </a:ext>
            </a:extLst>
          </p:cNvPr>
          <p:cNvSpPr/>
          <p:nvPr/>
        </p:nvSpPr>
        <p:spPr bwMode="auto">
          <a:xfrm>
            <a:off x="9480212" y="4694839"/>
            <a:ext cx="1327634" cy="1281517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algn="ctr" fontAlgn="ctr">
              <a:defRPr/>
            </a:pPr>
            <a:r>
              <a:rPr kumimoji="0" lang="en-US" altLang="ja-JP" sz="1050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Existing Device</a:t>
            </a:r>
          </a:p>
        </p:txBody>
      </p:sp>
      <p:grpSp>
        <p:nvGrpSpPr>
          <p:cNvPr id="96" name="Group 60">
            <a:extLst>
              <a:ext uri="{FF2B5EF4-FFF2-40B4-BE49-F238E27FC236}">
                <a16:creationId xmlns:a16="http://schemas.microsoft.com/office/drawing/2014/main" id="{1AD6DA9C-2E79-4445-9B47-6D468390F00A}"/>
              </a:ext>
            </a:extLst>
          </p:cNvPr>
          <p:cNvGrpSpPr/>
          <p:nvPr/>
        </p:nvGrpSpPr>
        <p:grpSpPr>
          <a:xfrm>
            <a:off x="10243469" y="4944240"/>
            <a:ext cx="306762" cy="306762"/>
            <a:chOff x="6235706" y="4922175"/>
            <a:chExt cx="268034" cy="268034"/>
          </a:xfrm>
        </p:grpSpPr>
        <p:sp>
          <p:nvSpPr>
            <p:cNvPr id="97" name="角丸四角形 21">
              <a:extLst>
                <a:ext uri="{FF2B5EF4-FFF2-40B4-BE49-F238E27FC236}">
                  <a16:creationId xmlns:a16="http://schemas.microsoft.com/office/drawing/2014/main" id="{B42F148F-B0CC-4B36-96D1-04A34B53416B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98" name="Group 62">
              <a:extLst>
                <a:ext uri="{FF2B5EF4-FFF2-40B4-BE49-F238E27FC236}">
                  <a16:creationId xmlns:a16="http://schemas.microsoft.com/office/drawing/2014/main" id="{14F3E2A7-5496-42F8-8A38-AAA5CBED2DC4}"/>
                </a:ext>
              </a:extLst>
            </p:cNvPr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99" name="Isosceles Triangle 63">
                <a:extLst>
                  <a:ext uri="{FF2B5EF4-FFF2-40B4-BE49-F238E27FC236}">
                    <a16:creationId xmlns:a16="http://schemas.microsoft.com/office/drawing/2014/main" id="{01C8B358-5B37-40B0-A19E-6BD4C77D0E92}"/>
                  </a:ext>
                </a:extLst>
              </p:cNvPr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0" name="Oval 64">
                <a:extLst>
                  <a:ext uri="{FF2B5EF4-FFF2-40B4-BE49-F238E27FC236}">
                    <a16:creationId xmlns:a16="http://schemas.microsoft.com/office/drawing/2014/main" id="{A126A8CF-053F-409C-B956-49CFF6D645BE}"/>
                  </a:ext>
                </a:extLst>
              </p:cNvPr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1" name="Oval 65">
                <a:extLst>
                  <a:ext uri="{FF2B5EF4-FFF2-40B4-BE49-F238E27FC236}">
                    <a16:creationId xmlns:a16="http://schemas.microsoft.com/office/drawing/2014/main" id="{BE845B14-4C0D-4650-BDFD-8773AB68AD58}"/>
                  </a:ext>
                </a:extLst>
              </p:cNvPr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2" name="Oval 66">
                <a:extLst>
                  <a:ext uri="{FF2B5EF4-FFF2-40B4-BE49-F238E27FC236}">
                    <a16:creationId xmlns:a16="http://schemas.microsoft.com/office/drawing/2014/main" id="{4B5DED23-DEF4-4995-97ED-BFF1A07AF6CF}"/>
                  </a:ext>
                </a:extLst>
              </p:cNvPr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103" name="Textfeld 126">
            <a:extLst>
              <a:ext uri="{FF2B5EF4-FFF2-40B4-BE49-F238E27FC236}">
                <a16:creationId xmlns:a16="http://schemas.microsoft.com/office/drawing/2014/main" id="{BA669C6F-218D-4138-B971-9E1F0146F681}"/>
              </a:ext>
            </a:extLst>
          </p:cNvPr>
          <p:cNvSpPr txBox="1"/>
          <p:nvPr/>
        </p:nvSpPr>
        <p:spPr>
          <a:xfrm>
            <a:off x="7953340" y="5461147"/>
            <a:ext cx="1530316" cy="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Complement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Existing Devices</a:t>
            </a:r>
          </a:p>
        </p:txBody>
      </p:sp>
      <p:sp>
        <p:nvSpPr>
          <p:cNvPr id="104" name="Textfeld 126">
            <a:extLst>
              <a:ext uri="{FF2B5EF4-FFF2-40B4-BE49-F238E27FC236}">
                <a16:creationId xmlns:a16="http://schemas.microsoft.com/office/drawing/2014/main" id="{61ABE44D-A41A-4293-9643-A0D32BD83808}"/>
              </a:ext>
            </a:extLst>
          </p:cNvPr>
          <p:cNvSpPr txBox="1"/>
          <p:nvPr/>
        </p:nvSpPr>
        <p:spPr>
          <a:xfrm>
            <a:off x="9989003" y="4964559"/>
            <a:ext cx="269595" cy="288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</a:p>
        </p:txBody>
      </p:sp>
      <p:sp>
        <p:nvSpPr>
          <p:cNvPr id="105" name="Textfeld 126">
            <a:extLst>
              <a:ext uri="{FF2B5EF4-FFF2-40B4-BE49-F238E27FC236}">
                <a16:creationId xmlns:a16="http://schemas.microsoft.com/office/drawing/2014/main" id="{3E81912B-BD92-4D01-8BC9-04C96780CAFA}"/>
              </a:ext>
            </a:extLst>
          </p:cNvPr>
          <p:cNvSpPr txBox="1"/>
          <p:nvPr/>
        </p:nvSpPr>
        <p:spPr>
          <a:xfrm>
            <a:off x="10128628" y="5273974"/>
            <a:ext cx="531368" cy="23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05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</a:p>
        </p:txBody>
      </p:sp>
      <p:sp>
        <p:nvSpPr>
          <p:cNvPr id="106" name="Textfeld 23">
            <a:extLst>
              <a:ext uri="{FF2B5EF4-FFF2-40B4-BE49-F238E27FC236}">
                <a16:creationId xmlns:a16="http://schemas.microsoft.com/office/drawing/2014/main" id="{8925EA4D-392A-41F1-AF3D-39AAC5B9220B}"/>
              </a:ext>
            </a:extLst>
          </p:cNvPr>
          <p:cNvSpPr txBox="1"/>
          <p:nvPr/>
        </p:nvSpPr>
        <p:spPr>
          <a:xfrm>
            <a:off x="9974615" y="5246778"/>
            <a:ext cx="341808" cy="288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⇒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7" name="Left-Right Arrow 70">
            <a:extLst>
              <a:ext uri="{FF2B5EF4-FFF2-40B4-BE49-F238E27FC236}">
                <a16:creationId xmlns:a16="http://schemas.microsoft.com/office/drawing/2014/main" id="{FC7F108C-E9D6-47C1-B934-A3E2E129BBFB}"/>
              </a:ext>
            </a:extLst>
          </p:cNvPr>
          <p:cNvSpPr/>
          <p:nvPr/>
        </p:nvSpPr>
        <p:spPr>
          <a:xfrm>
            <a:off x="7953507" y="4962188"/>
            <a:ext cx="1493308" cy="540330"/>
          </a:xfrm>
          <a:prstGeom prst="left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8" name="Group 35">
            <a:extLst>
              <a:ext uri="{FF2B5EF4-FFF2-40B4-BE49-F238E27FC236}">
                <a16:creationId xmlns:a16="http://schemas.microsoft.com/office/drawing/2014/main" id="{CD01FF37-8877-47C9-A7FD-BCE0567D199B}"/>
              </a:ext>
            </a:extLst>
          </p:cNvPr>
          <p:cNvGrpSpPr/>
          <p:nvPr/>
        </p:nvGrpSpPr>
        <p:grpSpPr>
          <a:xfrm>
            <a:off x="6132149" y="4483797"/>
            <a:ext cx="307772" cy="307772"/>
            <a:chOff x="6235706" y="4922175"/>
            <a:chExt cx="268034" cy="268034"/>
          </a:xfrm>
        </p:grpSpPr>
        <p:sp>
          <p:nvSpPr>
            <p:cNvPr id="109" name="角丸四角形 21">
              <a:extLst>
                <a:ext uri="{FF2B5EF4-FFF2-40B4-BE49-F238E27FC236}">
                  <a16:creationId xmlns:a16="http://schemas.microsoft.com/office/drawing/2014/main" id="{FCCA6071-92AE-4ABA-AEF4-B62C08C23801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10" name="Group 37">
              <a:extLst>
                <a:ext uri="{FF2B5EF4-FFF2-40B4-BE49-F238E27FC236}">
                  <a16:creationId xmlns:a16="http://schemas.microsoft.com/office/drawing/2014/main" id="{DE166861-F5F5-4AC4-8E94-114DDE6A2D98}"/>
                </a:ext>
              </a:extLst>
            </p:cNvPr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111" name="Isosceles Triangle 38">
                <a:extLst>
                  <a:ext uri="{FF2B5EF4-FFF2-40B4-BE49-F238E27FC236}">
                    <a16:creationId xmlns:a16="http://schemas.microsoft.com/office/drawing/2014/main" id="{C6EE1F0A-5673-468B-8CF8-B6775DE991DC}"/>
                  </a:ext>
                </a:extLst>
              </p:cNvPr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12" name="Oval 39">
                <a:extLst>
                  <a:ext uri="{FF2B5EF4-FFF2-40B4-BE49-F238E27FC236}">
                    <a16:creationId xmlns:a16="http://schemas.microsoft.com/office/drawing/2014/main" id="{796658B2-DA7D-4100-8B8E-A03F12E46DCB}"/>
                  </a:ext>
                </a:extLst>
              </p:cNvPr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13" name="Oval 40">
                <a:extLst>
                  <a:ext uri="{FF2B5EF4-FFF2-40B4-BE49-F238E27FC236}">
                    <a16:creationId xmlns:a16="http://schemas.microsoft.com/office/drawing/2014/main" id="{B9A5353B-C36B-45D0-B688-3C5F732F36E7}"/>
                  </a:ext>
                </a:extLst>
              </p:cNvPr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14" name="Oval 41">
                <a:extLst>
                  <a:ext uri="{FF2B5EF4-FFF2-40B4-BE49-F238E27FC236}">
                    <a16:creationId xmlns:a16="http://schemas.microsoft.com/office/drawing/2014/main" id="{199C5017-A5CA-4D0F-B209-1202D78EE94C}"/>
                  </a:ext>
                </a:extLst>
              </p:cNvPr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115" name="Textfeld 181">
            <a:extLst>
              <a:ext uri="{FF2B5EF4-FFF2-40B4-BE49-F238E27FC236}">
                <a16:creationId xmlns:a16="http://schemas.microsoft.com/office/drawing/2014/main" id="{51AC800E-F29B-4967-B9B2-3428DB0A9B48}"/>
              </a:ext>
            </a:extLst>
          </p:cNvPr>
          <p:cNvSpPr txBox="1"/>
          <p:nvPr/>
        </p:nvSpPr>
        <p:spPr>
          <a:xfrm>
            <a:off x="8191553" y="1787432"/>
            <a:ext cx="1033625" cy="34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Edge</a:t>
            </a:r>
          </a:p>
        </p:txBody>
      </p:sp>
      <p:sp>
        <p:nvSpPr>
          <p:cNvPr id="116" name="Left-Right Arrow 71">
            <a:extLst>
              <a:ext uri="{FF2B5EF4-FFF2-40B4-BE49-F238E27FC236}">
                <a16:creationId xmlns:a16="http://schemas.microsoft.com/office/drawing/2014/main" id="{CB9E4222-655D-450A-93A0-F71A709D8984}"/>
              </a:ext>
            </a:extLst>
          </p:cNvPr>
          <p:cNvSpPr/>
          <p:nvPr/>
        </p:nvSpPr>
        <p:spPr>
          <a:xfrm rot="16200000">
            <a:off x="7797671" y="4183158"/>
            <a:ext cx="1821388" cy="540330"/>
          </a:xfrm>
          <a:prstGeom prst="left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17" name="Group 42">
            <a:extLst>
              <a:ext uri="{FF2B5EF4-FFF2-40B4-BE49-F238E27FC236}">
                <a16:creationId xmlns:a16="http://schemas.microsoft.com/office/drawing/2014/main" id="{66516C31-991A-48F4-A03F-76E02466E1C7}"/>
              </a:ext>
            </a:extLst>
          </p:cNvPr>
          <p:cNvGrpSpPr/>
          <p:nvPr/>
        </p:nvGrpSpPr>
        <p:grpSpPr>
          <a:xfrm>
            <a:off x="7759806" y="2650946"/>
            <a:ext cx="307772" cy="307772"/>
            <a:chOff x="6235706" y="4922175"/>
            <a:chExt cx="268034" cy="268034"/>
          </a:xfrm>
        </p:grpSpPr>
        <p:sp>
          <p:nvSpPr>
            <p:cNvPr id="118" name="角丸四角形 21">
              <a:extLst>
                <a:ext uri="{FF2B5EF4-FFF2-40B4-BE49-F238E27FC236}">
                  <a16:creationId xmlns:a16="http://schemas.microsoft.com/office/drawing/2014/main" id="{9CD9795D-85F3-4AA5-B284-671258AC08E1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19" name="Group 44">
              <a:extLst>
                <a:ext uri="{FF2B5EF4-FFF2-40B4-BE49-F238E27FC236}">
                  <a16:creationId xmlns:a16="http://schemas.microsoft.com/office/drawing/2014/main" id="{140806B4-1FCF-4A73-A6BA-F83E59BFDB40}"/>
                </a:ext>
              </a:extLst>
            </p:cNvPr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120" name="Isosceles Triangle 45">
                <a:extLst>
                  <a:ext uri="{FF2B5EF4-FFF2-40B4-BE49-F238E27FC236}">
                    <a16:creationId xmlns:a16="http://schemas.microsoft.com/office/drawing/2014/main" id="{EC7E8A7E-36FA-429A-911E-E4E15E196582}"/>
                  </a:ext>
                </a:extLst>
              </p:cNvPr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21" name="Oval 46">
                <a:extLst>
                  <a:ext uri="{FF2B5EF4-FFF2-40B4-BE49-F238E27FC236}">
                    <a16:creationId xmlns:a16="http://schemas.microsoft.com/office/drawing/2014/main" id="{6E29E777-1C25-40F9-AC5C-5A6E9164F30C}"/>
                  </a:ext>
                </a:extLst>
              </p:cNvPr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22" name="Oval 47">
                <a:extLst>
                  <a:ext uri="{FF2B5EF4-FFF2-40B4-BE49-F238E27FC236}">
                    <a16:creationId xmlns:a16="http://schemas.microsoft.com/office/drawing/2014/main" id="{C7BC990E-DC36-4312-B7F2-17482E0F1D3F}"/>
                  </a:ext>
                </a:extLst>
              </p:cNvPr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23" name="Oval 48">
                <a:extLst>
                  <a:ext uri="{FF2B5EF4-FFF2-40B4-BE49-F238E27FC236}">
                    <a16:creationId xmlns:a16="http://schemas.microsoft.com/office/drawing/2014/main" id="{B1BD0522-BD09-45F7-AB52-F3B2C3B9AB05}"/>
                  </a:ext>
                </a:extLst>
              </p:cNvPr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grpSp>
        <p:nvGrpSpPr>
          <p:cNvPr id="124" name="Group 42">
            <a:extLst>
              <a:ext uri="{FF2B5EF4-FFF2-40B4-BE49-F238E27FC236}">
                <a16:creationId xmlns:a16="http://schemas.microsoft.com/office/drawing/2014/main" id="{811C9022-70E9-46AA-AF1D-C25C98443826}"/>
              </a:ext>
            </a:extLst>
          </p:cNvPr>
          <p:cNvGrpSpPr/>
          <p:nvPr/>
        </p:nvGrpSpPr>
        <p:grpSpPr>
          <a:xfrm>
            <a:off x="7750543" y="2133296"/>
            <a:ext cx="307772" cy="307772"/>
            <a:chOff x="6235706" y="4922175"/>
            <a:chExt cx="268034" cy="268034"/>
          </a:xfrm>
        </p:grpSpPr>
        <p:sp>
          <p:nvSpPr>
            <p:cNvPr id="125" name="角丸四角形 21">
              <a:extLst>
                <a:ext uri="{FF2B5EF4-FFF2-40B4-BE49-F238E27FC236}">
                  <a16:creationId xmlns:a16="http://schemas.microsoft.com/office/drawing/2014/main" id="{14A49B26-BF1E-465F-AF9D-78B178849E0B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26" name="Group 44">
              <a:extLst>
                <a:ext uri="{FF2B5EF4-FFF2-40B4-BE49-F238E27FC236}">
                  <a16:creationId xmlns:a16="http://schemas.microsoft.com/office/drawing/2014/main" id="{CDE4D2B4-30C8-438E-8A5A-F83F99C5A4FD}"/>
                </a:ext>
              </a:extLst>
            </p:cNvPr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127" name="Isosceles Triangle 45">
                <a:extLst>
                  <a:ext uri="{FF2B5EF4-FFF2-40B4-BE49-F238E27FC236}">
                    <a16:creationId xmlns:a16="http://schemas.microsoft.com/office/drawing/2014/main" id="{D9346008-597B-4F4F-82EA-BEBB5B9F903B}"/>
                  </a:ext>
                </a:extLst>
              </p:cNvPr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28" name="Oval 46">
                <a:extLst>
                  <a:ext uri="{FF2B5EF4-FFF2-40B4-BE49-F238E27FC236}">
                    <a16:creationId xmlns:a16="http://schemas.microsoft.com/office/drawing/2014/main" id="{B7470651-A200-420C-B370-41A95AF062E4}"/>
                  </a:ext>
                </a:extLst>
              </p:cNvPr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29" name="Oval 47">
                <a:extLst>
                  <a:ext uri="{FF2B5EF4-FFF2-40B4-BE49-F238E27FC236}">
                    <a16:creationId xmlns:a16="http://schemas.microsoft.com/office/drawing/2014/main" id="{37BB22AB-D84A-4D14-91AD-A3DE3B4CC35F}"/>
                  </a:ext>
                </a:extLst>
              </p:cNvPr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0" name="Oval 48">
                <a:extLst>
                  <a:ext uri="{FF2B5EF4-FFF2-40B4-BE49-F238E27FC236}">
                    <a16:creationId xmlns:a16="http://schemas.microsoft.com/office/drawing/2014/main" id="{1895CDEE-C0EA-4F77-B300-AF220E59D068}"/>
                  </a:ext>
                </a:extLst>
              </p:cNvPr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cxnSp>
        <p:nvCxnSpPr>
          <p:cNvPr id="131" name="Gerade Verbindung mit Pfeil 58">
            <a:extLst>
              <a:ext uri="{FF2B5EF4-FFF2-40B4-BE49-F238E27FC236}">
                <a16:creationId xmlns:a16="http://schemas.microsoft.com/office/drawing/2014/main" id="{CD4550DE-8458-4BDF-9CE9-8021F1753526}"/>
              </a:ext>
            </a:extLst>
          </p:cNvPr>
          <p:cNvCxnSpPr>
            <a:cxnSpLocks/>
          </p:cNvCxnSpPr>
          <p:nvPr/>
        </p:nvCxnSpPr>
        <p:spPr bwMode="auto">
          <a:xfrm flipH="1">
            <a:off x="8067579" y="2736353"/>
            <a:ext cx="167627" cy="85407"/>
          </a:xfrm>
          <a:prstGeom prst="straightConnector1">
            <a:avLst/>
          </a:prstGeom>
          <a:solidFill>
            <a:srgbClr val="1F497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Gerade Verbindung mit Pfeil 59">
            <a:extLst>
              <a:ext uri="{FF2B5EF4-FFF2-40B4-BE49-F238E27FC236}">
                <a16:creationId xmlns:a16="http://schemas.microsoft.com/office/drawing/2014/main" id="{5ADE63D7-1D8C-449D-B827-230E20C4006A}"/>
              </a:ext>
            </a:extLst>
          </p:cNvPr>
          <p:cNvCxnSpPr>
            <a:cxnSpLocks/>
            <a:endCxn id="125" idx="3"/>
          </p:cNvCxnSpPr>
          <p:nvPr/>
        </p:nvCxnSpPr>
        <p:spPr bwMode="auto">
          <a:xfrm flipH="1" flipV="1">
            <a:off x="8058315" y="2287184"/>
            <a:ext cx="176890" cy="47731"/>
          </a:xfrm>
          <a:prstGeom prst="straightConnector1">
            <a:avLst/>
          </a:prstGeom>
          <a:solidFill>
            <a:srgbClr val="1F497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" name="Group 1">
            <a:extLst>
              <a:ext uri="{FF2B5EF4-FFF2-40B4-BE49-F238E27FC236}">
                <a16:creationId xmlns:a16="http://schemas.microsoft.com/office/drawing/2014/main" id="{F8C42F8C-3722-422D-A2F4-E22672AB67EF}"/>
              </a:ext>
            </a:extLst>
          </p:cNvPr>
          <p:cNvGrpSpPr/>
          <p:nvPr/>
        </p:nvGrpSpPr>
        <p:grpSpPr>
          <a:xfrm>
            <a:off x="2321260" y="1319211"/>
            <a:ext cx="3704735" cy="1962553"/>
            <a:chOff x="683568" y="460255"/>
            <a:chExt cx="2491222" cy="1319705"/>
          </a:xfrm>
          <a:solidFill>
            <a:sysClr val="window" lastClr="FFFFFF">
              <a:lumMod val="85000"/>
            </a:sysClr>
          </a:solidFill>
        </p:grpSpPr>
        <p:sp>
          <p:nvSpPr>
            <p:cNvPr id="134" name="Oval 2">
              <a:extLst>
                <a:ext uri="{FF2B5EF4-FFF2-40B4-BE49-F238E27FC236}">
                  <a16:creationId xmlns:a16="http://schemas.microsoft.com/office/drawing/2014/main" id="{1C4EF22B-23AC-4469-8757-94509D4FCF51}"/>
                </a:ext>
              </a:extLst>
            </p:cNvPr>
            <p:cNvSpPr/>
            <p:nvPr/>
          </p:nvSpPr>
          <p:spPr>
            <a:xfrm>
              <a:off x="683568" y="802626"/>
              <a:ext cx="977334" cy="97733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5" name="Oval 3">
              <a:extLst>
                <a:ext uri="{FF2B5EF4-FFF2-40B4-BE49-F238E27FC236}">
                  <a16:creationId xmlns:a16="http://schemas.microsoft.com/office/drawing/2014/main" id="{FE74254F-8460-49ED-9F0F-884288DB8BC8}"/>
                </a:ext>
              </a:extLst>
            </p:cNvPr>
            <p:cNvSpPr/>
            <p:nvPr/>
          </p:nvSpPr>
          <p:spPr>
            <a:xfrm>
              <a:off x="1301372" y="460255"/>
              <a:ext cx="1276023" cy="89555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6" name="Oval 4">
              <a:extLst>
                <a:ext uri="{FF2B5EF4-FFF2-40B4-BE49-F238E27FC236}">
                  <a16:creationId xmlns:a16="http://schemas.microsoft.com/office/drawing/2014/main" id="{A78764C5-BFE8-4997-84DE-1D034FC4D985}"/>
                </a:ext>
              </a:extLst>
            </p:cNvPr>
            <p:cNvSpPr/>
            <p:nvPr/>
          </p:nvSpPr>
          <p:spPr>
            <a:xfrm>
              <a:off x="1998355" y="603525"/>
              <a:ext cx="1176435" cy="1176435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7" name="Rectangle 5">
              <a:extLst>
                <a:ext uri="{FF2B5EF4-FFF2-40B4-BE49-F238E27FC236}">
                  <a16:creationId xmlns:a16="http://schemas.microsoft.com/office/drawing/2014/main" id="{4C4C5D8A-C968-4CD1-B39A-667A2F5A34D9}"/>
                </a:ext>
              </a:extLst>
            </p:cNvPr>
            <p:cNvSpPr/>
            <p:nvPr/>
          </p:nvSpPr>
          <p:spPr>
            <a:xfrm>
              <a:off x="1189665" y="1090658"/>
              <a:ext cx="1451998" cy="68930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38" name="Left-Right Arrow 71">
            <a:extLst>
              <a:ext uri="{FF2B5EF4-FFF2-40B4-BE49-F238E27FC236}">
                <a16:creationId xmlns:a16="http://schemas.microsoft.com/office/drawing/2014/main" id="{D2CEC857-5B5A-491F-AF7B-F1ED8715F250}"/>
              </a:ext>
            </a:extLst>
          </p:cNvPr>
          <p:cNvSpPr/>
          <p:nvPr/>
        </p:nvSpPr>
        <p:spPr>
          <a:xfrm rot="16200000">
            <a:off x="3852740" y="3529868"/>
            <a:ext cx="1376145" cy="540330"/>
          </a:xfrm>
          <a:prstGeom prst="left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9" name="Left-Right Arrow 73">
            <a:extLst>
              <a:ext uri="{FF2B5EF4-FFF2-40B4-BE49-F238E27FC236}">
                <a16:creationId xmlns:a16="http://schemas.microsoft.com/office/drawing/2014/main" id="{27759A67-E210-4D95-B962-24C0929A448D}"/>
              </a:ext>
            </a:extLst>
          </p:cNvPr>
          <p:cNvSpPr/>
          <p:nvPr/>
        </p:nvSpPr>
        <p:spPr>
          <a:xfrm>
            <a:off x="5290102" y="2461761"/>
            <a:ext cx="2323345" cy="540330"/>
          </a:xfrm>
          <a:prstGeom prst="left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0" name="Textfeld 181">
            <a:extLst>
              <a:ext uri="{FF2B5EF4-FFF2-40B4-BE49-F238E27FC236}">
                <a16:creationId xmlns:a16="http://schemas.microsoft.com/office/drawing/2014/main" id="{F13BCB3A-6DA3-42F8-945A-EE0D90B63EC2}"/>
              </a:ext>
            </a:extLst>
          </p:cNvPr>
          <p:cNvSpPr txBox="1"/>
          <p:nvPr/>
        </p:nvSpPr>
        <p:spPr>
          <a:xfrm>
            <a:off x="2246864" y="2389505"/>
            <a:ext cx="1324002" cy="34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Cloud</a:t>
            </a:r>
          </a:p>
        </p:txBody>
      </p:sp>
      <p:grpSp>
        <p:nvGrpSpPr>
          <p:cNvPr id="141" name="Group 42">
            <a:extLst>
              <a:ext uri="{FF2B5EF4-FFF2-40B4-BE49-F238E27FC236}">
                <a16:creationId xmlns:a16="http://schemas.microsoft.com/office/drawing/2014/main" id="{184C8327-610D-4303-9D01-461FA5F2B73F}"/>
              </a:ext>
            </a:extLst>
          </p:cNvPr>
          <p:cNvGrpSpPr/>
          <p:nvPr/>
        </p:nvGrpSpPr>
        <p:grpSpPr>
          <a:xfrm>
            <a:off x="3454354" y="2101318"/>
            <a:ext cx="307772" cy="307772"/>
            <a:chOff x="6235706" y="4922175"/>
            <a:chExt cx="268034" cy="268034"/>
          </a:xfrm>
        </p:grpSpPr>
        <p:sp>
          <p:nvSpPr>
            <p:cNvPr id="142" name="角丸四角形 21">
              <a:extLst>
                <a:ext uri="{FF2B5EF4-FFF2-40B4-BE49-F238E27FC236}">
                  <a16:creationId xmlns:a16="http://schemas.microsoft.com/office/drawing/2014/main" id="{4356BB4B-B5D9-4D75-BFEA-56C38FEDDC7C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43" name="Group 44">
              <a:extLst>
                <a:ext uri="{FF2B5EF4-FFF2-40B4-BE49-F238E27FC236}">
                  <a16:creationId xmlns:a16="http://schemas.microsoft.com/office/drawing/2014/main" id="{F1FD917A-7C3C-4682-9AB3-8CF8B554469C}"/>
                </a:ext>
              </a:extLst>
            </p:cNvPr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144" name="Isosceles Triangle 45">
                <a:extLst>
                  <a:ext uri="{FF2B5EF4-FFF2-40B4-BE49-F238E27FC236}">
                    <a16:creationId xmlns:a16="http://schemas.microsoft.com/office/drawing/2014/main" id="{740150E1-19FC-4635-B4B6-A8456EADB6F2}"/>
                  </a:ext>
                </a:extLst>
              </p:cNvPr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45" name="Oval 46">
                <a:extLst>
                  <a:ext uri="{FF2B5EF4-FFF2-40B4-BE49-F238E27FC236}">
                    <a16:creationId xmlns:a16="http://schemas.microsoft.com/office/drawing/2014/main" id="{DC002752-3048-4B42-BD02-24B8099A4D7E}"/>
                  </a:ext>
                </a:extLst>
              </p:cNvPr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46" name="Oval 47">
                <a:extLst>
                  <a:ext uri="{FF2B5EF4-FFF2-40B4-BE49-F238E27FC236}">
                    <a16:creationId xmlns:a16="http://schemas.microsoft.com/office/drawing/2014/main" id="{F6D0CC28-140D-40C5-A80F-97A5E7DE4D09}"/>
                  </a:ext>
                </a:extLst>
              </p:cNvPr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47" name="Oval 48">
                <a:extLst>
                  <a:ext uri="{FF2B5EF4-FFF2-40B4-BE49-F238E27FC236}">
                    <a16:creationId xmlns:a16="http://schemas.microsoft.com/office/drawing/2014/main" id="{3364D87C-B323-4398-A2DF-FEE7C539AB5F}"/>
                  </a:ext>
                </a:extLst>
              </p:cNvPr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grpSp>
        <p:nvGrpSpPr>
          <p:cNvPr id="148" name="Group 42">
            <a:extLst>
              <a:ext uri="{FF2B5EF4-FFF2-40B4-BE49-F238E27FC236}">
                <a16:creationId xmlns:a16="http://schemas.microsoft.com/office/drawing/2014/main" id="{7562ED0D-19BD-41EB-8CB7-C14F9E2527B8}"/>
              </a:ext>
            </a:extLst>
          </p:cNvPr>
          <p:cNvGrpSpPr/>
          <p:nvPr/>
        </p:nvGrpSpPr>
        <p:grpSpPr>
          <a:xfrm>
            <a:off x="3445092" y="1703446"/>
            <a:ext cx="307772" cy="307772"/>
            <a:chOff x="6235706" y="4922175"/>
            <a:chExt cx="268034" cy="268034"/>
          </a:xfrm>
        </p:grpSpPr>
        <p:sp>
          <p:nvSpPr>
            <p:cNvPr id="149" name="角丸四角形 21">
              <a:extLst>
                <a:ext uri="{FF2B5EF4-FFF2-40B4-BE49-F238E27FC236}">
                  <a16:creationId xmlns:a16="http://schemas.microsoft.com/office/drawing/2014/main" id="{304D63E2-24FC-4435-A6DF-0269E8EE7F86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50" name="Group 44">
              <a:extLst>
                <a:ext uri="{FF2B5EF4-FFF2-40B4-BE49-F238E27FC236}">
                  <a16:creationId xmlns:a16="http://schemas.microsoft.com/office/drawing/2014/main" id="{96A60BE3-902F-4A1B-9EDD-6811CBD410EA}"/>
                </a:ext>
              </a:extLst>
            </p:cNvPr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151" name="Isosceles Triangle 45">
                <a:extLst>
                  <a:ext uri="{FF2B5EF4-FFF2-40B4-BE49-F238E27FC236}">
                    <a16:creationId xmlns:a16="http://schemas.microsoft.com/office/drawing/2014/main" id="{C4A7E4C1-A8CE-485D-9272-E09D629C3AED}"/>
                  </a:ext>
                </a:extLst>
              </p:cNvPr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2" name="Oval 46">
                <a:extLst>
                  <a:ext uri="{FF2B5EF4-FFF2-40B4-BE49-F238E27FC236}">
                    <a16:creationId xmlns:a16="http://schemas.microsoft.com/office/drawing/2014/main" id="{E499F238-AEAA-4357-A7CF-57D054ED6462}"/>
                  </a:ext>
                </a:extLst>
              </p:cNvPr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3" name="Oval 47">
                <a:extLst>
                  <a:ext uri="{FF2B5EF4-FFF2-40B4-BE49-F238E27FC236}">
                    <a16:creationId xmlns:a16="http://schemas.microsoft.com/office/drawing/2014/main" id="{D488ED22-282F-4713-98B9-E0A439BECCF6}"/>
                  </a:ext>
                </a:extLst>
              </p:cNvPr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4" name="Oval 48">
                <a:extLst>
                  <a:ext uri="{FF2B5EF4-FFF2-40B4-BE49-F238E27FC236}">
                    <a16:creationId xmlns:a16="http://schemas.microsoft.com/office/drawing/2014/main" id="{6DF65819-4F13-4B06-8ACC-D5C83A716081}"/>
                  </a:ext>
                </a:extLst>
              </p:cNvPr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cxnSp>
        <p:nvCxnSpPr>
          <p:cNvPr id="155" name="Gerade Verbindung mit Pfeil 90">
            <a:extLst>
              <a:ext uri="{FF2B5EF4-FFF2-40B4-BE49-F238E27FC236}">
                <a16:creationId xmlns:a16="http://schemas.microsoft.com/office/drawing/2014/main" id="{DCC56A48-46F3-450F-AC3C-EF88599D7F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62128" y="2272135"/>
            <a:ext cx="165928" cy="5232"/>
          </a:xfrm>
          <a:prstGeom prst="straightConnector1">
            <a:avLst/>
          </a:prstGeom>
          <a:solidFill>
            <a:srgbClr val="1F497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Gerade Verbindung mit Pfeil 91">
            <a:extLst>
              <a:ext uri="{FF2B5EF4-FFF2-40B4-BE49-F238E27FC236}">
                <a16:creationId xmlns:a16="http://schemas.microsoft.com/office/drawing/2014/main" id="{4A8641C5-ABC3-4949-978C-FE89439298FA}"/>
              </a:ext>
            </a:extLst>
          </p:cNvPr>
          <p:cNvCxnSpPr>
            <a:cxnSpLocks/>
            <a:endCxn id="149" idx="3"/>
          </p:cNvCxnSpPr>
          <p:nvPr/>
        </p:nvCxnSpPr>
        <p:spPr bwMode="auto">
          <a:xfrm flipH="1" flipV="1">
            <a:off x="3752865" y="1857333"/>
            <a:ext cx="176890" cy="47731"/>
          </a:xfrm>
          <a:prstGeom prst="straightConnector1">
            <a:avLst/>
          </a:prstGeom>
          <a:solidFill>
            <a:srgbClr val="1F497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" name="Textfeld 163">
            <a:extLst>
              <a:ext uri="{FF2B5EF4-FFF2-40B4-BE49-F238E27FC236}">
                <a16:creationId xmlns:a16="http://schemas.microsoft.com/office/drawing/2014/main" id="{23E76C58-4777-48FA-87A8-E911A2B11790}"/>
              </a:ext>
            </a:extLst>
          </p:cNvPr>
          <p:cNvSpPr txBox="1"/>
          <p:nvPr/>
        </p:nvSpPr>
        <p:spPr>
          <a:xfrm>
            <a:off x="1495142" y="4596441"/>
            <a:ext cx="1561909" cy="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Seamless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Web Integration</a:t>
            </a:r>
          </a:p>
        </p:txBody>
      </p:sp>
      <p:sp>
        <p:nvSpPr>
          <p:cNvPr id="158" name="Left-Right Arrow 70">
            <a:extLst>
              <a:ext uri="{FF2B5EF4-FFF2-40B4-BE49-F238E27FC236}">
                <a16:creationId xmlns:a16="http://schemas.microsoft.com/office/drawing/2014/main" id="{60A28898-3706-44AF-BA8F-EC065ECFA888}"/>
              </a:ext>
            </a:extLst>
          </p:cNvPr>
          <p:cNvSpPr/>
          <p:nvPr/>
        </p:nvSpPr>
        <p:spPr>
          <a:xfrm rot="2700000">
            <a:off x="2816315" y="4359778"/>
            <a:ext cx="991257" cy="540330"/>
          </a:xfrm>
          <a:prstGeom prst="left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9" name="Left-Right Arrow 70">
            <a:extLst>
              <a:ext uri="{FF2B5EF4-FFF2-40B4-BE49-F238E27FC236}">
                <a16:creationId xmlns:a16="http://schemas.microsoft.com/office/drawing/2014/main" id="{9D302471-9A3B-4515-A724-A255CD3B19AF}"/>
              </a:ext>
            </a:extLst>
          </p:cNvPr>
          <p:cNvSpPr/>
          <p:nvPr/>
        </p:nvSpPr>
        <p:spPr>
          <a:xfrm rot="18900000">
            <a:off x="2801576" y="3260340"/>
            <a:ext cx="1082030" cy="540330"/>
          </a:xfrm>
          <a:prstGeom prst="left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60" name="Textfeld 162">
            <a:extLst>
              <a:ext uri="{FF2B5EF4-FFF2-40B4-BE49-F238E27FC236}">
                <a16:creationId xmlns:a16="http://schemas.microsoft.com/office/drawing/2014/main" id="{7E5FCF55-D7F7-434D-89DE-675FA1EEBD52}"/>
              </a:ext>
            </a:extLst>
          </p:cNvPr>
          <p:cNvSpPr txBox="1"/>
          <p:nvPr/>
        </p:nvSpPr>
        <p:spPr>
          <a:xfrm>
            <a:off x="5376403" y="2858792"/>
            <a:ext cx="1904921" cy="693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Optional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Remote Access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 Synchronization</a:t>
            </a:r>
          </a:p>
        </p:txBody>
      </p:sp>
      <p:sp>
        <p:nvSpPr>
          <p:cNvPr id="162" name="Left-Right Arrow 70">
            <a:extLst>
              <a:ext uri="{FF2B5EF4-FFF2-40B4-BE49-F238E27FC236}">
                <a16:creationId xmlns:a16="http://schemas.microsoft.com/office/drawing/2014/main" id="{73311BF2-F0B6-40C9-855F-36F075E25FB6}"/>
              </a:ext>
            </a:extLst>
          </p:cNvPr>
          <p:cNvSpPr/>
          <p:nvPr/>
        </p:nvSpPr>
        <p:spPr>
          <a:xfrm>
            <a:off x="5046828" y="4962188"/>
            <a:ext cx="1521045" cy="540330"/>
          </a:xfrm>
          <a:prstGeom prst="left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63" name="角丸四角形 6">
            <a:extLst>
              <a:ext uri="{FF2B5EF4-FFF2-40B4-BE49-F238E27FC236}">
                <a16:creationId xmlns:a16="http://schemas.microsoft.com/office/drawing/2014/main" id="{EC28A933-A426-4599-AE15-D418F126FAF2}"/>
              </a:ext>
            </a:extLst>
          </p:cNvPr>
          <p:cNvSpPr/>
          <p:nvPr/>
        </p:nvSpPr>
        <p:spPr bwMode="auto">
          <a:xfrm>
            <a:off x="3927586" y="1719013"/>
            <a:ext cx="1327634" cy="1289419"/>
          </a:xfrm>
          <a:prstGeom prst="roundRect">
            <a:avLst>
              <a:gd name="adj" fmla="val 503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WoT Servient</a:t>
            </a:r>
          </a:p>
        </p:txBody>
      </p:sp>
      <p:sp>
        <p:nvSpPr>
          <p:cNvPr id="164" name="角丸四角形 21">
            <a:extLst>
              <a:ext uri="{FF2B5EF4-FFF2-40B4-BE49-F238E27FC236}">
                <a16:creationId xmlns:a16="http://schemas.microsoft.com/office/drawing/2014/main" id="{8DBA16C2-0871-4C57-98F9-6C8412B7B9FB}"/>
              </a:ext>
            </a:extLst>
          </p:cNvPr>
          <p:cNvSpPr/>
          <p:nvPr/>
        </p:nvSpPr>
        <p:spPr bwMode="auto">
          <a:xfrm>
            <a:off x="3970877" y="1930001"/>
            <a:ext cx="1241050" cy="185968"/>
          </a:xfrm>
          <a:prstGeom prst="roundRect">
            <a:avLst>
              <a:gd name="adj" fmla="val 23727"/>
            </a:avLst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Behavior</a:t>
            </a:r>
          </a:p>
        </p:txBody>
      </p:sp>
      <p:sp>
        <p:nvSpPr>
          <p:cNvPr id="165" name="角丸四角形 21">
            <a:extLst>
              <a:ext uri="{FF2B5EF4-FFF2-40B4-BE49-F238E27FC236}">
                <a16:creationId xmlns:a16="http://schemas.microsoft.com/office/drawing/2014/main" id="{3686F7D4-0EA4-467F-8593-C9346A9E2AC5}"/>
              </a:ext>
            </a:extLst>
          </p:cNvPr>
          <p:cNvSpPr/>
          <p:nvPr/>
        </p:nvSpPr>
        <p:spPr bwMode="auto">
          <a:xfrm>
            <a:off x="3970877" y="2141928"/>
            <a:ext cx="1241050" cy="185968"/>
          </a:xfrm>
          <a:prstGeom prst="roundRect">
            <a:avLst>
              <a:gd name="adj" fmla="val 25084"/>
            </a:avLst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9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Affordances</a:t>
            </a:r>
          </a:p>
        </p:txBody>
      </p:sp>
      <p:sp>
        <p:nvSpPr>
          <p:cNvPr id="166" name="角丸四角形 21">
            <a:extLst>
              <a:ext uri="{FF2B5EF4-FFF2-40B4-BE49-F238E27FC236}">
                <a16:creationId xmlns:a16="http://schemas.microsoft.com/office/drawing/2014/main" id="{51CC98C8-53C2-4ACB-A5E9-331D34876D93}"/>
              </a:ext>
            </a:extLst>
          </p:cNvPr>
          <p:cNvSpPr/>
          <p:nvPr/>
        </p:nvSpPr>
        <p:spPr bwMode="auto">
          <a:xfrm>
            <a:off x="3970877" y="2777715"/>
            <a:ext cx="1241050" cy="185968"/>
          </a:xfrm>
          <a:prstGeom prst="roundRect">
            <a:avLst>
              <a:gd name="adj" fmla="val 25105"/>
            </a:avLst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Protocol Bindings</a:t>
            </a:r>
          </a:p>
        </p:txBody>
      </p:sp>
      <p:sp>
        <p:nvSpPr>
          <p:cNvPr id="167" name="角丸四角形 21">
            <a:extLst>
              <a:ext uri="{FF2B5EF4-FFF2-40B4-BE49-F238E27FC236}">
                <a16:creationId xmlns:a16="http://schemas.microsoft.com/office/drawing/2014/main" id="{8DFD457B-A812-48BC-A99A-1F305E3874E3}"/>
              </a:ext>
            </a:extLst>
          </p:cNvPr>
          <p:cNvSpPr/>
          <p:nvPr/>
        </p:nvSpPr>
        <p:spPr bwMode="auto">
          <a:xfrm>
            <a:off x="3970877" y="2565788"/>
            <a:ext cx="1241050" cy="185968"/>
          </a:xfrm>
          <a:prstGeom prst="roundRect">
            <a:avLst>
              <a:gd name="adj" fmla="val 25084"/>
            </a:avLst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900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Security Configuration</a:t>
            </a:r>
          </a:p>
        </p:txBody>
      </p:sp>
      <p:sp>
        <p:nvSpPr>
          <p:cNvPr id="168" name="角丸四角形 6">
            <a:extLst>
              <a:ext uri="{FF2B5EF4-FFF2-40B4-BE49-F238E27FC236}">
                <a16:creationId xmlns:a16="http://schemas.microsoft.com/office/drawing/2014/main" id="{44C0C386-898F-444F-B4C7-132EBC8EE251}"/>
              </a:ext>
            </a:extLst>
          </p:cNvPr>
          <p:cNvSpPr/>
          <p:nvPr/>
        </p:nvSpPr>
        <p:spPr bwMode="auto">
          <a:xfrm>
            <a:off x="8219355" y="2201569"/>
            <a:ext cx="1327634" cy="1289419"/>
          </a:xfrm>
          <a:prstGeom prst="roundRect">
            <a:avLst>
              <a:gd name="adj" fmla="val 503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WoT Servient</a:t>
            </a:r>
          </a:p>
        </p:txBody>
      </p:sp>
      <p:sp>
        <p:nvSpPr>
          <p:cNvPr id="169" name="角丸四角形 21">
            <a:extLst>
              <a:ext uri="{FF2B5EF4-FFF2-40B4-BE49-F238E27FC236}">
                <a16:creationId xmlns:a16="http://schemas.microsoft.com/office/drawing/2014/main" id="{5B65F1FF-CB56-4226-94A7-A59343206CA2}"/>
              </a:ext>
            </a:extLst>
          </p:cNvPr>
          <p:cNvSpPr/>
          <p:nvPr/>
        </p:nvSpPr>
        <p:spPr bwMode="auto">
          <a:xfrm>
            <a:off x="8262649" y="2412557"/>
            <a:ext cx="1241050" cy="185968"/>
          </a:xfrm>
          <a:prstGeom prst="roundRect">
            <a:avLst>
              <a:gd name="adj" fmla="val 23727"/>
            </a:avLst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Behavior</a:t>
            </a:r>
          </a:p>
        </p:txBody>
      </p:sp>
      <p:sp>
        <p:nvSpPr>
          <p:cNvPr id="170" name="角丸四角形 21">
            <a:extLst>
              <a:ext uri="{FF2B5EF4-FFF2-40B4-BE49-F238E27FC236}">
                <a16:creationId xmlns:a16="http://schemas.microsoft.com/office/drawing/2014/main" id="{AFB0F97D-87CB-4A3A-A351-39D3EC337907}"/>
              </a:ext>
            </a:extLst>
          </p:cNvPr>
          <p:cNvSpPr/>
          <p:nvPr/>
        </p:nvSpPr>
        <p:spPr bwMode="auto">
          <a:xfrm>
            <a:off x="8262649" y="2624485"/>
            <a:ext cx="1241050" cy="185968"/>
          </a:xfrm>
          <a:prstGeom prst="roundRect">
            <a:avLst>
              <a:gd name="adj" fmla="val 25084"/>
            </a:avLst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9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Affordances</a:t>
            </a:r>
          </a:p>
        </p:txBody>
      </p:sp>
      <p:sp>
        <p:nvSpPr>
          <p:cNvPr id="171" name="角丸四角形 21">
            <a:extLst>
              <a:ext uri="{FF2B5EF4-FFF2-40B4-BE49-F238E27FC236}">
                <a16:creationId xmlns:a16="http://schemas.microsoft.com/office/drawing/2014/main" id="{DF72D5B0-8585-4B0E-A9BF-3179217163F2}"/>
              </a:ext>
            </a:extLst>
          </p:cNvPr>
          <p:cNvSpPr/>
          <p:nvPr/>
        </p:nvSpPr>
        <p:spPr bwMode="auto">
          <a:xfrm>
            <a:off x="8262649" y="3260273"/>
            <a:ext cx="1241050" cy="185968"/>
          </a:xfrm>
          <a:prstGeom prst="roundRect">
            <a:avLst>
              <a:gd name="adj" fmla="val 25105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Protocol Bindings</a:t>
            </a:r>
          </a:p>
        </p:txBody>
      </p:sp>
      <p:sp>
        <p:nvSpPr>
          <p:cNvPr id="172" name="角丸四角形 21">
            <a:extLst>
              <a:ext uri="{FF2B5EF4-FFF2-40B4-BE49-F238E27FC236}">
                <a16:creationId xmlns:a16="http://schemas.microsoft.com/office/drawing/2014/main" id="{5175F83C-62B9-4BFD-9B48-532645673444}"/>
              </a:ext>
            </a:extLst>
          </p:cNvPr>
          <p:cNvSpPr/>
          <p:nvPr/>
        </p:nvSpPr>
        <p:spPr bwMode="auto">
          <a:xfrm>
            <a:off x="8262649" y="3048341"/>
            <a:ext cx="1241050" cy="185968"/>
          </a:xfrm>
          <a:prstGeom prst="roundRect">
            <a:avLst>
              <a:gd name="adj" fmla="val 25084"/>
            </a:avLst>
          </a:prstGeom>
          <a:solidFill>
            <a:srgbClr val="FFFF00"/>
          </a:solidFill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900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Security Configuration</a:t>
            </a:r>
          </a:p>
        </p:txBody>
      </p:sp>
      <p:sp>
        <p:nvSpPr>
          <p:cNvPr id="173" name="角丸四角形 6">
            <a:extLst>
              <a:ext uri="{FF2B5EF4-FFF2-40B4-BE49-F238E27FC236}">
                <a16:creationId xmlns:a16="http://schemas.microsoft.com/office/drawing/2014/main" id="{A60E3B76-1C81-4203-B0F1-3BC7178F41D3}"/>
              </a:ext>
            </a:extLst>
          </p:cNvPr>
          <p:cNvSpPr/>
          <p:nvPr/>
        </p:nvSpPr>
        <p:spPr bwMode="auto">
          <a:xfrm>
            <a:off x="3694596" y="4686939"/>
            <a:ext cx="1327634" cy="1289419"/>
          </a:xfrm>
          <a:prstGeom prst="roundRect">
            <a:avLst>
              <a:gd name="adj" fmla="val 503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</a:p>
        </p:txBody>
      </p:sp>
      <p:sp>
        <p:nvSpPr>
          <p:cNvPr id="174" name="角丸四角形 21">
            <a:extLst>
              <a:ext uri="{FF2B5EF4-FFF2-40B4-BE49-F238E27FC236}">
                <a16:creationId xmlns:a16="http://schemas.microsoft.com/office/drawing/2014/main" id="{F12DD4AB-3E12-440F-BB22-CFBD184B3E38}"/>
              </a:ext>
            </a:extLst>
          </p:cNvPr>
          <p:cNvSpPr/>
          <p:nvPr/>
        </p:nvSpPr>
        <p:spPr bwMode="auto">
          <a:xfrm>
            <a:off x="3737888" y="4897927"/>
            <a:ext cx="1241050" cy="185968"/>
          </a:xfrm>
          <a:prstGeom prst="roundRect">
            <a:avLst>
              <a:gd name="adj" fmla="val 23727"/>
            </a:avLst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Behavior</a:t>
            </a:r>
          </a:p>
        </p:txBody>
      </p:sp>
      <p:sp>
        <p:nvSpPr>
          <p:cNvPr id="175" name="角丸四角形 21">
            <a:extLst>
              <a:ext uri="{FF2B5EF4-FFF2-40B4-BE49-F238E27FC236}">
                <a16:creationId xmlns:a16="http://schemas.microsoft.com/office/drawing/2014/main" id="{0ECAE65A-0EF4-4D51-8F64-F918E0F5BED7}"/>
              </a:ext>
            </a:extLst>
          </p:cNvPr>
          <p:cNvSpPr/>
          <p:nvPr/>
        </p:nvSpPr>
        <p:spPr bwMode="auto">
          <a:xfrm>
            <a:off x="3737888" y="5109855"/>
            <a:ext cx="1241050" cy="185968"/>
          </a:xfrm>
          <a:prstGeom prst="roundRect">
            <a:avLst>
              <a:gd name="adj" fmla="val 25084"/>
            </a:avLst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9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Affordances</a:t>
            </a:r>
          </a:p>
        </p:txBody>
      </p:sp>
      <p:sp>
        <p:nvSpPr>
          <p:cNvPr id="176" name="角丸四角形 21">
            <a:extLst>
              <a:ext uri="{FF2B5EF4-FFF2-40B4-BE49-F238E27FC236}">
                <a16:creationId xmlns:a16="http://schemas.microsoft.com/office/drawing/2014/main" id="{2ED35CA9-9E1B-4631-85DA-72388E1C2341}"/>
              </a:ext>
            </a:extLst>
          </p:cNvPr>
          <p:cNvSpPr/>
          <p:nvPr/>
        </p:nvSpPr>
        <p:spPr bwMode="auto">
          <a:xfrm>
            <a:off x="3737888" y="5745643"/>
            <a:ext cx="1241050" cy="185968"/>
          </a:xfrm>
          <a:prstGeom prst="roundRect">
            <a:avLst>
              <a:gd name="adj" fmla="val 25105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Protocol Binding</a:t>
            </a:r>
          </a:p>
        </p:txBody>
      </p:sp>
      <p:sp>
        <p:nvSpPr>
          <p:cNvPr id="177" name="角丸四角形 21">
            <a:extLst>
              <a:ext uri="{FF2B5EF4-FFF2-40B4-BE49-F238E27FC236}">
                <a16:creationId xmlns:a16="http://schemas.microsoft.com/office/drawing/2014/main" id="{9937DC59-217E-47F1-A60E-6B97DCE32C8E}"/>
              </a:ext>
            </a:extLst>
          </p:cNvPr>
          <p:cNvSpPr/>
          <p:nvPr/>
        </p:nvSpPr>
        <p:spPr bwMode="auto">
          <a:xfrm>
            <a:off x="3737888" y="5533713"/>
            <a:ext cx="1241050" cy="185968"/>
          </a:xfrm>
          <a:prstGeom prst="roundRect">
            <a:avLst>
              <a:gd name="adj" fmla="val 25084"/>
            </a:avLst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900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Security Configuration</a:t>
            </a:r>
          </a:p>
        </p:txBody>
      </p:sp>
      <p:grpSp>
        <p:nvGrpSpPr>
          <p:cNvPr id="178" name="Group 35">
            <a:extLst>
              <a:ext uri="{FF2B5EF4-FFF2-40B4-BE49-F238E27FC236}">
                <a16:creationId xmlns:a16="http://schemas.microsoft.com/office/drawing/2014/main" id="{051F46E6-831F-4CCF-9ACF-FF753ECD2140}"/>
              </a:ext>
            </a:extLst>
          </p:cNvPr>
          <p:cNvGrpSpPr/>
          <p:nvPr/>
        </p:nvGrpSpPr>
        <p:grpSpPr>
          <a:xfrm>
            <a:off x="5149552" y="4473065"/>
            <a:ext cx="307772" cy="307772"/>
            <a:chOff x="6235706" y="4922175"/>
            <a:chExt cx="268034" cy="268034"/>
          </a:xfrm>
        </p:grpSpPr>
        <p:sp>
          <p:nvSpPr>
            <p:cNvPr id="179" name="角丸四角形 21">
              <a:extLst>
                <a:ext uri="{FF2B5EF4-FFF2-40B4-BE49-F238E27FC236}">
                  <a16:creationId xmlns:a16="http://schemas.microsoft.com/office/drawing/2014/main" id="{CEB1B61A-8975-4EFF-B50C-7B36D650C381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80" name="Group 37">
              <a:extLst>
                <a:ext uri="{FF2B5EF4-FFF2-40B4-BE49-F238E27FC236}">
                  <a16:creationId xmlns:a16="http://schemas.microsoft.com/office/drawing/2014/main" id="{7BC84EB2-E4FF-4426-9AE1-652B150DA57A}"/>
                </a:ext>
              </a:extLst>
            </p:cNvPr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181" name="Isosceles Triangle 38">
                <a:extLst>
                  <a:ext uri="{FF2B5EF4-FFF2-40B4-BE49-F238E27FC236}">
                    <a16:creationId xmlns:a16="http://schemas.microsoft.com/office/drawing/2014/main" id="{19A7A18B-8A4E-464C-8C91-7BDC886895FC}"/>
                  </a:ext>
                </a:extLst>
              </p:cNvPr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82" name="Oval 39">
                <a:extLst>
                  <a:ext uri="{FF2B5EF4-FFF2-40B4-BE49-F238E27FC236}">
                    <a16:creationId xmlns:a16="http://schemas.microsoft.com/office/drawing/2014/main" id="{B4A51CD8-1F75-4B29-8E97-2C1FB4E1F579}"/>
                  </a:ext>
                </a:extLst>
              </p:cNvPr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83" name="Oval 40">
                <a:extLst>
                  <a:ext uri="{FF2B5EF4-FFF2-40B4-BE49-F238E27FC236}">
                    <a16:creationId xmlns:a16="http://schemas.microsoft.com/office/drawing/2014/main" id="{AC5E589D-D8EA-40FC-81A8-56A54AE7C528}"/>
                  </a:ext>
                </a:extLst>
              </p:cNvPr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84" name="Oval 41">
                <a:extLst>
                  <a:ext uri="{FF2B5EF4-FFF2-40B4-BE49-F238E27FC236}">
                    <a16:creationId xmlns:a16="http://schemas.microsoft.com/office/drawing/2014/main" id="{D3357372-5211-4BD5-92CA-D4E8C77C5849}"/>
                  </a:ext>
                </a:extLst>
              </p:cNvPr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185" name="角丸四角形 6">
            <a:extLst>
              <a:ext uri="{FF2B5EF4-FFF2-40B4-BE49-F238E27FC236}">
                <a16:creationId xmlns:a16="http://schemas.microsoft.com/office/drawing/2014/main" id="{D31E7900-E984-40C9-8572-4CBD2FD47B54}"/>
              </a:ext>
            </a:extLst>
          </p:cNvPr>
          <p:cNvSpPr/>
          <p:nvPr/>
        </p:nvSpPr>
        <p:spPr bwMode="auto">
          <a:xfrm>
            <a:off x="6601273" y="4686939"/>
            <a:ext cx="1327634" cy="1289419"/>
          </a:xfrm>
          <a:prstGeom prst="roundRect">
            <a:avLst>
              <a:gd name="adj" fmla="val 503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 + Consumer</a:t>
            </a:r>
          </a:p>
        </p:txBody>
      </p:sp>
      <p:sp>
        <p:nvSpPr>
          <p:cNvPr id="186" name="角丸四角形 21">
            <a:extLst>
              <a:ext uri="{FF2B5EF4-FFF2-40B4-BE49-F238E27FC236}">
                <a16:creationId xmlns:a16="http://schemas.microsoft.com/office/drawing/2014/main" id="{8678BAF3-533D-4594-8E16-8EDB990C54BC}"/>
              </a:ext>
            </a:extLst>
          </p:cNvPr>
          <p:cNvSpPr/>
          <p:nvPr/>
        </p:nvSpPr>
        <p:spPr bwMode="auto">
          <a:xfrm>
            <a:off x="6644565" y="4897927"/>
            <a:ext cx="1241050" cy="185968"/>
          </a:xfrm>
          <a:prstGeom prst="roundRect">
            <a:avLst>
              <a:gd name="adj" fmla="val 23727"/>
            </a:avLst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Behavior</a:t>
            </a:r>
          </a:p>
        </p:txBody>
      </p:sp>
      <p:sp>
        <p:nvSpPr>
          <p:cNvPr id="187" name="角丸四角形 21">
            <a:extLst>
              <a:ext uri="{FF2B5EF4-FFF2-40B4-BE49-F238E27FC236}">
                <a16:creationId xmlns:a16="http://schemas.microsoft.com/office/drawing/2014/main" id="{ABE9B857-B4B7-46D1-B92F-57530C142016}"/>
              </a:ext>
            </a:extLst>
          </p:cNvPr>
          <p:cNvSpPr/>
          <p:nvPr/>
        </p:nvSpPr>
        <p:spPr bwMode="auto">
          <a:xfrm>
            <a:off x="6644565" y="5109855"/>
            <a:ext cx="1241050" cy="185968"/>
          </a:xfrm>
          <a:prstGeom prst="roundRect">
            <a:avLst>
              <a:gd name="adj" fmla="val 25084"/>
            </a:avLst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9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Affordances</a:t>
            </a:r>
          </a:p>
        </p:txBody>
      </p:sp>
      <p:sp>
        <p:nvSpPr>
          <p:cNvPr id="188" name="角丸四角形 21">
            <a:extLst>
              <a:ext uri="{FF2B5EF4-FFF2-40B4-BE49-F238E27FC236}">
                <a16:creationId xmlns:a16="http://schemas.microsoft.com/office/drawing/2014/main" id="{2FD3B5C8-B8D9-409A-BCC4-0437A2509EB5}"/>
              </a:ext>
            </a:extLst>
          </p:cNvPr>
          <p:cNvSpPr/>
          <p:nvPr/>
        </p:nvSpPr>
        <p:spPr bwMode="auto">
          <a:xfrm>
            <a:off x="6644565" y="5745643"/>
            <a:ext cx="1241050" cy="185968"/>
          </a:xfrm>
          <a:prstGeom prst="roundRect">
            <a:avLst>
              <a:gd name="adj" fmla="val 25105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Protocol Bindings</a:t>
            </a:r>
          </a:p>
        </p:txBody>
      </p:sp>
      <p:sp>
        <p:nvSpPr>
          <p:cNvPr id="189" name="角丸四角形 21">
            <a:extLst>
              <a:ext uri="{FF2B5EF4-FFF2-40B4-BE49-F238E27FC236}">
                <a16:creationId xmlns:a16="http://schemas.microsoft.com/office/drawing/2014/main" id="{4663B0BB-53AB-4547-8CF2-739DB803162D}"/>
              </a:ext>
            </a:extLst>
          </p:cNvPr>
          <p:cNvSpPr/>
          <p:nvPr/>
        </p:nvSpPr>
        <p:spPr bwMode="auto">
          <a:xfrm>
            <a:off x="6644565" y="5533714"/>
            <a:ext cx="1241050" cy="185968"/>
          </a:xfrm>
          <a:prstGeom prst="roundRect">
            <a:avLst>
              <a:gd name="adj" fmla="val 25084"/>
            </a:avLst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900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Security Configuration</a:t>
            </a:r>
          </a:p>
        </p:txBody>
      </p:sp>
      <p:sp>
        <p:nvSpPr>
          <p:cNvPr id="190" name="角丸四角形 21">
            <a:extLst>
              <a:ext uri="{FF2B5EF4-FFF2-40B4-BE49-F238E27FC236}">
                <a16:creationId xmlns:a16="http://schemas.microsoft.com/office/drawing/2014/main" id="{556798D3-CCF7-4236-BB01-2F0EAFE83994}"/>
              </a:ext>
            </a:extLst>
          </p:cNvPr>
          <p:cNvSpPr/>
          <p:nvPr/>
        </p:nvSpPr>
        <p:spPr bwMode="auto">
          <a:xfrm>
            <a:off x="9523505" y="5758797"/>
            <a:ext cx="1241050" cy="185968"/>
          </a:xfrm>
          <a:prstGeom prst="roundRect">
            <a:avLst>
              <a:gd name="adj" fmla="val 25105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Protocol</a:t>
            </a:r>
          </a:p>
        </p:txBody>
      </p:sp>
      <p:sp>
        <p:nvSpPr>
          <p:cNvPr id="191" name="角丸四角形 6">
            <a:extLst>
              <a:ext uri="{FF2B5EF4-FFF2-40B4-BE49-F238E27FC236}">
                <a16:creationId xmlns:a16="http://schemas.microsoft.com/office/drawing/2014/main" id="{A4221D53-0303-4389-B950-6D315E3121A9}"/>
              </a:ext>
            </a:extLst>
          </p:cNvPr>
          <p:cNvSpPr/>
          <p:nvPr/>
        </p:nvSpPr>
        <p:spPr bwMode="auto">
          <a:xfrm>
            <a:off x="1612280" y="3597592"/>
            <a:ext cx="1327634" cy="923132"/>
          </a:xfrm>
          <a:prstGeom prst="roundRect">
            <a:avLst>
              <a:gd name="adj" fmla="val 503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</a:p>
        </p:txBody>
      </p:sp>
      <p:sp>
        <p:nvSpPr>
          <p:cNvPr id="192" name="角丸四角形 21">
            <a:extLst>
              <a:ext uri="{FF2B5EF4-FFF2-40B4-BE49-F238E27FC236}">
                <a16:creationId xmlns:a16="http://schemas.microsoft.com/office/drawing/2014/main" id="{27D75100-3356-49A0-8968-8942AAD11155}"/>
              </a:ext>
            </a:extLst>
          </p:cNvPr>
          <p:cNvSpPr/>
          <p:nvPr/>
        </p:nvSpPr>
        <p:spPr bwMode="auto">
          <a:xfrm>
            <a:off x="1655572" y="3826402"/>
            <a:ext cx="1241050" cy="185968"/>
          </a:xfrm>
          <a:prstGeom prst="roundRect">
            <a:avLst>
              <a:gd name="adj" fmla="val 23727"/>
            </a:avLst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Behavior</a:t>
            </a:r>
          </a:p>
        </p:txBody>
      </p:sp>
      <p:sp>
        <p:nvSpPr>
          <p:cNvPr id="193" name="角丸四角形 21">
            <a:extLst>
              <a:ext uri="{FF2B5EF4-FFF2-40B4-BE49-F238E27FC236}">
                <a16:creationId xmlns:a16="http://schemas.microsoft.com/office/drawing/2014/main" id="{C7E3A393-13DE-49FC-B86B-F8570CDED0AE}"/>
              </a:ext>
            </a:extLst>
          </p:cNvPr>
          <p:cNvSpPr/>
          <p:nvPr/>
        </p:nvSpPr>
        <p:spPr bwMode="auto">
          <a:xfrm>
            <a:off x="1655572" y="4285014"/>
            <a:ext cx="1241050" cy="185968"/>
          </a:xfrm>
          <a:prstGeom prst="roundRect">
            <a:avLst>
              <a:gd name="adj" fmla="val 25105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10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Protocol Bindings</a:t>
            </a:r>
          </a:p>
        </p:txBody>
      </p:sp>
      <p:sp>
        <p:nvSpPr>
          <p:cNvPr id="194" name="角丸四角形 21">
            <a:extLst>
              <a:ext uri="{FF2B5EF4-FFF2-40B4-BE49-F238E27FC236}">
                <a16:creationId xmlns:a16="http://schemas.microsoft.com/office/drawing/2014/main" id="{241C6A26-4300-43BD-9E57-E641DB5E9F09}"/>
              </a:ext>
            </a:extLst>
          </p:cNvPr>
          <p:cNvSpPr/>
          <p:nvPr/>
        </p:nvSpPr>
        <p:spPr bwMode="auto">
          <a:xfrm>
            <a:off x="1655572" y="4055708"/>
            <a:ext cx="1241050" cy="185968"/>
          </a:xfrm>
          <a:prstGeom prst="roundRect">
            <a:avLst>
              <a:gd name="adj" fmla="val 25084"/>
            </a:avLst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kumimoji="0" lang="en-US" altLang="ja-JP" sz="900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Security Configuration</a:t>
            </a:r>
          </a:p>
        </p:txBody>
      </p:sp>
      <p:sp>
        <p:nvSpPr>
          <p:cNvPr id="195" name="Textfeld 181">
            <a:extLst>
              <a:ext uri="{FF2B5EF4-FFF2-40B4-BE49-F238E27FC236}">
                <a16:creationId xmlns:a16="http://schemas.microsoft.com/office/drawing/2014/main" id="{B43151B3-3E3F-435A-BF00-C7555DE8EB31}"/>
              </a:ext>
            </a:extLst>
          </p:cNvPr>
          <p:cNvSpPr txBox="1"/>
          <p:nvPr/>
        </p:nvSpPr>
        <p:spPr>
          <a:xfrm>
            <a:off x="9252389" y="6284436"/>
            <a:ext cx="1402133" cy="28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Local Network</a:t>
            </a:r>
          </a:p>
        </p:txBody>
      </p:sp>
      <p:pic>
        <p:nvPicPr>
          <p:cNvPr id="196" name="図 78">
            <a:extLst>
              <a:ext uri="{FF2B5EF4-FFF2-40B4-BE49-F238E27FC236}">
                <a16:creationId xmlns:a16="http://schemas.microsoft.com/office/drawing/2014/main" id="{B35201E2-19A4-4375-AB78-950EBD72CA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27" y="2950597"/>
            <a:ext cx="484170" cy="705673"/>
          </a:xfrm>
          <a:prstGeom prst="rect">
            <a:avLst/>
          </a:prstGeom>
        </p:spPr>
      </p:pic>
      <p:cxnSp>
        <p:nvCxnSpPr>
          <p:cNvPr id="197" name="Gerade Verbindung mit Pfeil 59">
            <a:extLst>
              <a:ext uri="{FF2B5EF4-FFF2-40B4-BE49-F238E27FC236}">
                <a16:creationId xmlns:a16="http://schemas.microsoft.com/office/drawing/2014/main" id="{F5CCC934-3602-4379-840D-7A19FDB4E35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462271" y="4740688"/>
            <a:ext cx="125162" cy="47783"/>
          </a:xfrm>
          <a:prstGeom prst="straightConnector1">
            <a:avLst/>
          </a:prstGeom>
          <a:solidFill>
            <a:srgbClr val="1F497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8" name="Gerade Verbindung mit Pfeil 59">
            <a:extLst>
              <a:ext uri="{FF2B5EF4-FFF2-40B4-BE49-F238E27FC236}">
                <a16:creationId xmlns:a16="http://schemas.microsoft.com/office/drawing/2014/main" id="{B1808571-B97E-4062-A53D-6EBA991A1C74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8433" y="4677988"/>
            <a:ext cx="133305" cy="81076"/>
          </a:xfrm>
          <a:prstGeom prst="straightConnector1">
            <a:avLst/>
          </a:prstGeom>
          <a:solidFill>
            <a:srgbClr val="1F497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CAE5FA30-B33A-4353-969B-36957E3B619D}"/>
              </a:ext>
            </a:extLst>
          </p:cNvPr>
          <p:cNvGrpSpPr/>
          <p:nvPr/>
        </p:nvGrpSpPr>
        <p:grpSpPr>
          <a:xfrm>
            <a:off x="3452302" y="2526244"/>
            <a:ext cx="307772" cy="307772"/>
            <a:chOff x="6235706" y="4922175"/>
            <a:chExt cx="268034" cy="268034"/>
          </a:xfrm>
        </p:grpSpPr>
        <p:sp>
          <p:nvSpPr>
            <p:cNvPr id="200" name="角丸四角形 21">
              <a:extLst>
                <a:ext uri="{FF2B5EF4-FFF2-40B4-BE49-F238E27FC236}">
                  <a16:creationId xmlns:a16="http://schemas.microsoft.com/office/drawing/2014/main" id="{CD9A6B4D-771C-4184-91E2-B225CA04E67E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01" name="Group 44">
              <a:extLst>
                <a:ext uri="{FF2B5EF4-FFF2-40B4-BE49-F238E27FC236}">
                  <a16:creationId xmlns:a16="http://schemas.microsoft.com/office/drawing/2014/main" id="{D8BBE4F1-7C77-4CF4-A87F-F2A458F451C7}"/>
                </a:ext>
              </a:extLst>
            </p:cNvPr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202" name="Isosceles Triangle 45">
                <a:extLst>
                  <a:ext uri="{FF2B5EF4-FFF2-40B4-BE49-F238E27FC236}">
                    <a16:creationId xmlns:a16="http://schemas.microsoft.com/office/drawing/2014/main" id="{7C455941-FB46-48BB-A885-3CA34BD69440}"/>
                  </a:ext>
                </a:extLst>
              </p:cNvPr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03" name="Oval 46">
                <a:extLst>
                  <a:ext uri="{FF2B5EF4-FFF2-40B4-BE49-F238E27FC236}">
                    <a16:creationId xmlns:a16="http://schemas.microsoft.com/office/drawing/2014/main" id="{CBBBCCE9-BE21-4FDF-9D9B-EA598E681FF1}"/>
                  </a:ext>
                </a:extLst>
              </p:cNvPr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04" name="Oval 47">
                <a:extLst>
                  <a:ext uri="{FF2B5EF4-FFF2-40B4-BE49-F238E27FC236}">
                    <a16:creationId xmlns:a16="http://schemas.microsoft.com/office/drawing/2014/main" id="{066BD7A2-14BB-4016-9B02-331BB3F9E862}"/>
                  </a:ext>
                </a:extLst>
              </p:cNvPr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05" name="Oval 48">
                <a:extLst>
                  <a:ext uri="{FF2B5EF4-FFF2-40B4-BE49-F238E27FC236}">
                    <a16:creationId xmlns:a16="http://schemas.microsoft.com/office/drawing/2014/main" id="{98518056-592D-4628-AF65-F17EDF12C13C}"/>
                  </a:ext>
                </a:extLst>
              </p:cNvPr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cxnSp>
        <p:nvCxnSpPr>
          <p:cNvPr id="206" name="Gerade Verbindung mit Pfeil 90">
            <a:extLst>
              <a:ext uri="{FF2B5EF4-FFF2-40B4-BE49-F238E27FC236}">
                <a16:creationId xmlns:a16="http://schemas.microsoft.com/office/drawing/2014/main" id="{EA0D4574-F4D9-4D89-B987-FCC00CE5F65F}"/>
              </a:ext>
            </a:extLst>
          </p:cNvPr>
          <p:cNvCxnSpPr>
            <a:cxnSpLocks/>
          </p:cNvCxnSpPr>
          <p:nvPr/>
        </p:nvCxnSpPr>
        <p:spPr bwMode="auto">
          <a:xfrm flipH="1">
            <a:off x="3760074" y="2611652"/>
            <a:ext cx="167627" cy="85407"/>
          </a:xfrm>
          <a:prstGeom prst="straightConnector1">
            <a:avLst/>
          </a:prstGeom>
          <a:solidFill>
            <a:srgbClr val="1F497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Textfeld 163">
            <a:extLst>
              <a:ext uri="{FF2B5EF4-FFF2-40B4-BE49-F238E27FC236}">
                <a16:creationId xmlns:a16="http://schemas.microsoft.com/office/drawing/2014/main" id="{91A0019E-03C7-4D26-A7F3-BDBD2B65AE53}"/>
              </a:ext>
            </a:extLst>
          </p:cNvPr>
          <p:cNvSpPr txBox="1"/>
          <p:nvPr/>
        </p:nvSpPr>
        <p:spPr>
          <a:xfrm>
            <a:off x="4661444" y="3641044"/>
            <a:ext cx="1417483" cy="288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Thing-to-Cloud</a:t>
            </a:r>
          </a:p>
        </p:txBody>
      </p:sp>
      <p:sp>
        <p:nvSpPr>
          <p:cNvPr id="208" name="Textfeld 163">
            <a:extLst>
              <a:ext uri="{FF2B5EF4-FFF2-40B4-BE49-F238E27FC236}">
                <a16:creationId xmlns:a16="http://schemas.microsoft.com/office/drawing/2014/main" id="{EDA0D13E-ED30-4562-BF24-75629DF17819}"/>
              </a:ext>
            </a:extLst>
          </p:cNvPr>
          <p:cNvSpPr txBox="1"/>
          <p:nvPr/>
        </p:nvSpPr>
        <p:spPr>
          <a:xfrm>
            <a:off x="6875939" y="3831543"/>
            <a:ext cx="1677750" cy="288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Thing-to-Gateway</a:t>
            </a:r>
          </a:p>
        </p:txBody>
      </p:sp>
      <p:sp>
        <p:nvSpPr>
          <p:cNvPr id="209" name="角丸四角形 21">
            <a:extLst>
              <a:ext uri="{FF2B5EF4-FFF2-40B4-BE49-F238E27FC236}">
                <a16:creationId xmlns:a16="http://schemas.microsoft.com/office/drawing/2014/main" id="{7D69BE18-D2B8-44BD-8E4D-F59E0038AD2F}"/>
              </a:ext>
            </a:extLst>
          </p:cNvPr>
          <p:cNvSpPr/>
          <p:nvPr/>
        </p:nvSpPr>
        <p:spPr bwMode="auto">
          <a:xfrm>
            <a:off x="8262647" y="2836415"/>
            <a:ext cx="1241050" cy="185968"/>
          </a:xfrm>
          <a:prstGeom prst="roundRect">
            <a:avLst>
              <a:gd name="adj" fmla="val 25084"/>
            </a:avLst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Schemas</a:t>
            </a:r>
          </a:p>
        </p:txBody>
      </p:sp>
      <p:sp>
        <p:nvSpPr>
          <p:cNvPr id="210" name="角丸四角形 21">
            <a:extLst>
              <a:ext uri="{FF2B5EF4-FFF2-40B4-BE49-F238E27FC236}">
                <a16:creationId xmlns:a16="http://schemas.microsoft.com/office/drawing/2014/main" id="{41728353-1990-4135-A4BF-6C00D68F94CF}"/>
              </a:ext>
            </a:extLst>
          </p:cNvPr>
          <p:cNvSpPr/>
          <p:nvPr/>
        </p:nvSpPr>
        <p:spPr bwMode="auto">
          <a:xfrm>
            <a:off x="6644565" y="5321785"/>
            <a:ext cx="1241050" cy="185968"/>
          </a:xfrm>
          <a:prstGeom prst="roundRect">
            <a:avLst>
              <a:gd name="adj" fmla="val 25084"/>
            </a:avLst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Schemas</a:t>
            </a:r>
          </a:p>
        </p:txBody>
      </p:sp>
      <p:sp>
        <p:nvSpPr>
          <p:cNvPr id="211" name="角丸四角形 21">
            <a:extLst>
              <a:ext uri="{FF2B5EF4-FFF2-40B4-BE49-F238E27FC236}">
                <a16:creationId xmlns:a16="http://schemas.microsoft.com/office/drawing/2014/main" id="{336DDCB8-9906-4F77-B9A4-227DEDBDAE93}"/>
              </a:ext>
            </a:extLst>
          </p:cNvPr>
          <p:cNvSpPr/>
          <p:nvPr/>
        </p:nvSpPr>
        <p:spPr bwMode="auto">
          <a:xfrm>
            <a:off x="3737887" y="5321784"/>
            <a:ext cx="1241050" cy="185968"/>
          </a:xfrm>
          <a:prstGeom prst="roundRect">
            <a:avLst>
              <a:gd name="adj" fmla="val 25084"/>
            </a:avLst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Schemas</a:t>
            </a:r>
          </a:p>
        </p:txBody>
      </p:sp>
      <p:sp>
        <p:nvSpPr>
          <p:cNvPr id="212" name="角丸四角形 21">
            <a:extLst>
              <a:ext uri="{FF2B5EF4-FFF2-40B4-BE49-F238E27FC236}">
                <a16:creationId xmlns:a16="http://schemas.microsoft.com/office/drawing/2014/main" id="{BBA1F0B7-A592-4562-9C32-9B2E6AD63284}"/>
              </a:ext>
            </a:extLst>
          </p:cNvPr>
          <p:cNvSpPr/>
          <p:nvPr/>
        </p:nvSpPr>
        <p:spPr bwMode="auto">
          <a:xfrm>
            <a:off x="3970877" y="2353860"/>
            <a:ext cx="1241050" cy="185968"/>
          </a:xfrm>
          <a:prstGeom prst="roundRect">
            <a:avLst>
              <a:gd name="adj" fmla="val 25084"/>
            </a:avLst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Schemas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7645AA2-192F-4E35-970A-F7E225820843}"/>
              </a:ext>
            </a:extLst>
          </p:cNvPr>
          <p:cNvGrpSpPr/>
          <p:nvPr/>
        </p:nvGrpSpPr>
        <p:grpSpPr>
          <a:xfrm>
            <a:off x="540487" y="5956662"/>
            <a:ext cx="2061949" cy="362095"/>
            <a:chOff x="1000414" y="5937021"/>
            <a:chExt cx="2197039" cy="385818"/>
          </a:xfrm>
        </p:grpSpPr>
        <p:sp>
          <p:nvSpPr>
            <p:cNvPr id="214" name="角丸四角形 21">
              <a:extLst>
                <a:ext uri="{FF2B5EF4-FFF2-40B4-BE49-F238E27FC236}">
                  <a16:creationId xmlns:a16="http://schemas.microsoft.com/office/drawing/2014/main" id="{BFA1947F-5FE3-4582-8571-0E10580B0A07}"/>
                </a:ext>
              </a:extLst>
            </p:cNvPr>
            <p:cNvSpPr/>
            <p:nvPr/>
          </p:nvSpPr>
          <p:spPr bwMode="auto">
            <a:xfrm>
              <a:off x="1000414" y="5937021"/>
              <a:ext cx="2197039" cy="385818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108000" rIns="90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kumimoji="0"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     </a:t>
              </a:r>
              <a:r>
                <a:rPr kumimoji="0"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=</a:t>
              </a:r>
              <a:r>
                <a:rPr kumimoji="0"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 (TD)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2655A9C-C063-4C8F-8691-F56A2F9F3CAB}"/>
                </a:ext>
              </a:extLst>
            </p:cNvPr>
            <p:cNvGrpSpPr/>
            <p:nvPr/>
          </p:nvGrpSpPr>
          <p:grpSpPr>
            <a:xfrm>
              <a:off x="1113174" y="6037241"/>
              <a:ext cx="201219" cy="207814"/>
              <a:chOff x="1197206" y="6237487"/>
              <a:chExt cx="201219" cy="207814"/>
            </a:xfrm>
          </p:grpSpPr>
          <p:sp>
            <p:nvSpPr>
              <p:cNvPr id="216" name="Isosceles Triangle 45">
                <a:extLst>
                  <a:ext uri="{FF2B5EF4-FFF2-40B4-BE49-F238E27FC236}">
                    <a16:creationId xmlns:a16="http://schemas.microsoft.com/office/drawing/2014/main" id="{48373FC0-C363-430D-8F15-B406E6116938}"/>
                  </a:ext>
                </a:extLst>
              </p:cNvPr>
              <p:cNvSpPr/>
              <p:nvPr/>
            </p:nvSpPr>
            <p:spPr>
              <a:xfrm rot="1800000">
                <a:off x="1249438" y="6259204"/>
                <a:ext cx="148987" cy="128436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17" name="Oval 46">
                <a:extLst>
                  <a:ext uri="{FF2B5EF4-FFF2-40B4-BE49-F238E27FC236}">
                    <a16:creationId xmlns:a16="http://schemas.microsoft.com/office/drawing/2014/main" id="{1A18BD01-676B-431C-B9A3-268237172C19}"/>
                  </a:ext>
                </a:extLst>
              </p:cNvPr>
              <p:cNvSpPr/>
              <p:nvPr/>
            </p:nvSpPr>
            <p:spPr>
              <a:xfrm rot="19800000">
                <a:off x="1326552" y="6237487"/>
                <a:ext cx="59139" cy="59138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18" name="Oval 47">
                <a:extLst>
                  <a:ext uri="{FF2B5EF4-FFF2-40B4-BE49-F238E27FC236}">
                    <a16:creationId xmlns:a16="http://schemas.microsoft.com/office/drawing/2014/main" id="{D045B7D1-842B-442E-ADBA-62AFBD0BEAB6}"/>
                  </a:ext>
                </a:extLst>
              </p:cNvPr>
              <p:cNvSpPr/>
              <p:nvPr/>
            </p:nvSpPr>
            <p:spPr>
              <a:xfrm rot="19800000">
                <a:off x="1197206" y="6311988"/>
                <a:ext cx="59139" cy="59138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19" name="Oval 48">
                <a:extLst>
                  <a:ext uri="{FF2B5EF4-FFF2-40B4-BE49-F238E27FC236}">
                    <a16:creationId xmlns:a16="http://schemas.microsoft.com/office/drawing/2014/main" id="{5613D58C-A8EB-4E95-8379-5E700FE3A447}"/>
                  </a:ext>
                </a:extLst>
              </p:cNvPr>
              <p:cNvSpPr/>
              <p:nvPr/>
            </p:nvSpPr>
            <p:spPr>
              <a:xfrm rot="1800000">
                <a:off x="1326552" y="6386163"/>
                <a:ext cx="59139" cy="59138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pic>
        <p:nvPicPr>
          <p:cNvPr id="220" name="Picture 219" descr="A picture containing toy&#10;&#10;Description automatically generated">
            <a:extLst>
              <a:ext uri="{FF2B5EF4-FFF2-40B4-BE49-F238E27FC236}">
                <a16:creationId xmlns:a16="http://schemas.microsoft.com/office/drawing/2014/main" id="{251207B6-663F-4251-8399-1D78CA008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85" b="98057" l="2930" r="95313">
                        <a14:foregroundMark x1="6348" y1="66902" x2="6348" y2="66902"/>
                        <a14:foregroundMark x1="2930" y1="35571" x2="2930" y2="35571"/>
                        <a14:foregroundMark x1="12500" y1="29270" x2="12500" y2="29270"/>
                        <a14:foregroundMark x1="95410" y1="32980" x2="95410" y2="32980"/>
                        <a14:foregroundMark x1="92383" y1="12603" x2="92383" y2="12603"/>
                        <a14:foregroundMark x1="51465" y1="94935" x2="51465" y2="94935"/>
                        <a14:foregroundMark x1="43164" y1="98057" x2="43164" y2="98057"/>
                        <a14:foregroundMark x1="80078" y1="8186" x2="80078" y2="8186"/>
                        <a14:foregroundMark x1="51172" y1="2591" x2="51172" y2="2591"/>
                        <a14:foregroundMark x1="66895" y1="2238" x2="66895" y2="2238"/>
                        <a14:foregroundMark x1="61035" y1="1885" x2="61035" y2="1885"/>
                        <a14:foregroundMark x1="73340" y1="3534" x2="73340" y2="3534"/>
                        <a14:foregroundMark x1="47168" y1="40047" x2="47168" y2="40047"/>
                        <a14:foregroundMark x1="46582" y1="50824" x2="46582" y2="50824"/>
                        <a14:foregroundMark x1="41699" y1="60247" x2="41699" y2="60247"/>
                        <a14:foregroundMark x1="45703" y1="88634" x2="45703" y2="88634"/>
                        <a14:foregroundMark x1="38281" y1="40047" x2="38281" y2="40047"/>
                        <a14:foregroundMark x1="42871" y1="50412" x2="42871" y2="50412"/>
                        <a14:foregroundMark x1="38281" y1="49529" x2="38281" y2="49529"/>
                        <a14:foregroundMark x1="41309" y1="60424" x2="41309" y2="60424"/>
                        <a14:foregroundMark x1="37695" y1="59717" x2="37695" y2="59717"/>
                        <a14:foregroundMark x1="48145" y1="59894" x2="48145" y2="59894"/>
                        <a14:foregroundMark x1="44434" y1="39694" x2="44434" y2="39694"/>
                        <a14:backgroundMark x1="11719" y1="92344" x2="11719" y2="9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33" y="4970499"/>
            <a:ext cx="555445" cy="921040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73B31C3-505D-4BB3-803C-B51FA2B135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44" y="5978358"/>
            <a:ext cx="2657994" cy="720296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3579015-E168-492A-A427-043EA270B0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4"/>
          <a:stretch/>
        </p:blipFill>
        <p:spPr>
          <a:xfrm>
            <a:off x="4105626" y="5497068"/>
            <a:ext cx="1028492" cy="12623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8419-B5C8-41F4-8F53-9782E3E9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03" grpId="0"/>
      <p:bldP spid="157" grpId="0"/>
      <p:bldP spid="160" grpId="0"/>
      <p:bldP spid="207" grpId="0"/>
      <p:bldP spid="20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T_Lighting">
            <a:hlinkClick r:id="" action="ppaction://media"/>
            <a:extLst>
              <a:ext uri="{FF2B5EF4-FFF2-40B4-BE49-F238E27FC236}">
                <a16:creationId xmlns:a16="http://schemas.microsoft.com/office/drawing/2014/main" id="{06C956C8-A308-4137-A683-D4A0CC4A320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DB8AFE-AF15-4C9D-9576-9D3DEE89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6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oT_Festo">
            <a:hlinkClick r:id="" action="ppaction://media"/>
            <a:extLst>
              <a:ext uri="{FF2B5EF4-FFF2-40B4-BE49-F238E27FC236}">
                <a16:creationId xmlns:a16="http://schemas.microsoft.com/office/drawing/2014/main" id="{CECE77B1-69EC-4337-8B54-9EA79D55A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BD75B-7AE8-43EB-AD85-3C73DDD7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742290-1930-4BE5-B32E-C1D634C1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Thing Description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A47CE50-5B74-48D3-B60E-1E58803FAAE2}"/>
              </a:ext>
            </a:extLst>
          </p:cNvPr>
          <p:cNvSpPr/>
          <p:nvPr/>
        </p:nvSpPr>
        <p:spPr>
          <a:xfrm>
            <a:off x="2570783" y="1296019"/>
            <a:ext cx="8208912" cy="60755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cov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 "http://proto.example.org/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coap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-binding#"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srgbClr val="C0504D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"iot"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chemeClr val="accent1"/>
                </a:solidFill>
                <a:latin typeface="Consolas" panose="020B0609020204030204" pitchFamily="49" charset="0"/>
              </a:rPr>
              <a:t>"http://schema.example.org/"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latin typeface="Consolas" panose="020B0609020204030204" pitchFamily="49" charset="0"/>
                <a:ea typeface="Calibri"/>
                <a:cs typeface="Times New Roman"/>
              </a:rPr>
              <a:t>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"id"</a:t>
            </a:r>
            <a:r>
              <a:rPr lang="de-DE" sz="1600" dirty="0">
                <a:latin typeface="Consolas" panose="020B0609020204030204" pitchFamily="49" charset="0"/>
                <a:ea typeface="Calibri"/>
                <a:cs typeface="Times New Roman"/>
              </a:rPr>
              <a:t>: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"urn:dev:ops:32473-WoTLamp-1234"</a:t>
            </a:r>
            <a:r>
              <a:rPr lang="de-DE" sz="1600" dirty="0">
                <a:latin typeface="Consolas" panose="020B0609020204030204" pitchFamily="49" charset="0"/>
                <a:ea typeface="Calibri"/>
                <a:cs typeface="Times New Roman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"MyLEDThing"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</a:t>
            </a:r>
            <a:r>
              <a:rPr lang="en-US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securityDefinitions</a:t>
            </a:r>
            <a:r>
              <a:rPr lang="en-US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"default"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: { </a:t>
            </a:r>
            <a:r>
              <a:rPr lang="en-US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"scheme"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: </a:t>
            </a:r>
            <a:r>
              <a:rPr lang="en-US" sz="1600" dirty="0">
                <a:solidFill>
                  <a:srgbClr val="FF0066"/>
                </a:solidFill>
                <a:latin typeface="Consolas" panose="020B0609020204030204" pitchFamily="49" charset="0"/>
              </a:rPr>
              <a:t>"bearer"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},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dtls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: { </a:t>
            </a:r>
            <a:r>
              <a:rPr lang="en-US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"scheme"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: </a:t>
            </a:r>
            <a:r>
              <a:rPr lang="en-US" sz="1600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FF0066"/>
                </a:solidFill>
                <a:latin typeface="Consolas" panose="020B0609020204030204" pitchFamily="49" charset="0"/>
              </a:rPr>
              <a:t>psk</a:t>
            </a:r>
            <a:r>
              <a:rPr lang="en-US" sz="1600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},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</a:t>
            </a:r>
            <a:r>
              <a:rPr lang="en-US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"security"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: [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"default"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"properties"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"description"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"Sets the brightness between 0 and 100%"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FF9900"/>
                </a:solidFill>
                <a:latin typeface="Consolas" panose="020B0609020204030204" pitchFamily="49" charset="0"/>
              </a:rPr>
              <a:t>"integer"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"minimum"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FF9900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"maximum"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FF9900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"iot:Unit"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"iot:Percent"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</a:rPr>
              <a:t>...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]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"actions"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</p:txBody>
      </p:sp>
      <p:sp>
        <p:nvSpPr>
          <p:cNvPr id="8" name="Wolkenförmige Legende 8">
            <a:extLst>
              <a:ext uri="{FF2B5EF4-FFF2-40B4-BE49-F238E27FC236}">
                <a16:creationId xmlns:a16="http://schemas.microsoft.com/office/drawing/2014/main" id="{A13C0077-B49B-4BAC-9308-762876FA8307}"/>
              </a:ext>
            </a:extLst>
          </p:cNvPr>
          <p:cNvSpPr/>
          <p:nvPr/>
        </p:nvSpPr>
        <p:spPr>
          <a:xfrm>
            <a:off x="338535" y="1775822"/>
            <a:ext cx="1944216" cy="1054719"/>
          </a:xfrm>
          <a:prstGeom prst="cloudCallout">
            <a:avLst>
              <a:gd name="adj1" fmla="val 78150"/>
              <a:gd name="adj2" fmla="val -48579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algn="ctr"/>
            <a:r>
              <a:rPr lang="de-DE" kern="0" dirty="0">
                <a:solidFill>
                  <a:sysClr val="window" lastClr="FFFFFF"/>
                </a:solidFill>
                <a:latin typeface="Calibri"/>
              </a:rPr>
              <a:t>JSON-LD 1.1</a:t>
            </a:r>
            <a:br>
              <a:rPr lang="de-DE" kern="0" dirty="0">
                <a:solidFill>
                  <a:sysClr val="window" lastClr="FFFFFF"/>
                </a:solidFill>
                <a:latin typeface="Calibri"/>
              </a:rPr>
            </a:br>
            <a:r>
              <a:rPr lang="de-DE" kern="0" dirty="0">
                <a:solidFill>
                  <a:sysClr val="window" lastClr="FFFFFF"/>
                </a:solidFill>
                <a:latin typeface="Calibri"/>
              </a:rPr>
              <a:t>(Linked Data)</a:t>
            </a:r>
          </a:p>
        </p:txBody>
      </p:sp>
      <p:sp>
        <p:nvSpPr>
          <p:cNvPr id="9" name="Wolkenförmige Legende 9">
            <a:extLst>
              <a:ext uri="{FF2B5EF4-FFF2-40B4-BE49-F238E27FC236}">
                <a16:creationId xmlns:a16="http://schemas.microsoft.com/office/drawing/2014/main" id="{3BB84EFE-EDA0-4A5F-A73B-40EE4B48622D}"/>
              </a:ext>
            </a:extLst>
          </p:cNvPr>
          <p:cNvSpPr/>
          <p:nvPr/>
        </p:nvSpPr>
        <p:spPr>
          <a:xfrm>
            <a:off x="7827367" y="2716272"/>
            <a:ext cx="2016224" cy="1158534"/>
          </a:xfrm>
          <a:prstGeom prst="cloudCallout">
            <a:avLst>
              <a:gd name="adj1" fmla="val -68992"/>
              <a:gd name="adj2" fmla="val -57569"/>
            </a:avLst>
          </a:prstGeom>
          <a:solidFill>
            <a:srgbClr val="0070C0"/>
          </a:solidFill>
          <a:ln w="25400" cap="rnd" cmpd="sng" algn="ctr">
            <a:noFill/>
            <a:prstDash val="solid"/>
          </a:ln>
          <a:effectLst/>
        </p:spPr>
        <p:txBody>
          <a:bodyPr wrap="none" lIns="252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Extensions and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domain-specific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</a:p>
        </p:txBody>
      </p:sp>
      <p:sp>
        <p:nvSpPr>
          <p:cNvPr id="10" name="Wolkenförmige Legende 10">
            <a:extLst>
              <a:ext uri="{FF2B5EF4-FFF2-40B4-BE49-F238E27FC236}">
                <a16:creationId xmlns:a16="http://schemas.microsoft.com/office/drawing/2014/main" id="{E0E387FF-FC99-44DE-B075-09CF8CD578F3}"/>
              </a:ext>
            </a:extLst>
          </p:cNvPr>
          <p:cNvSpPr/>
          <p:nvPr/>
        </p:nvSpPr>
        <p:spPr>
          <a:xfrm>
            <a:off x="6873157" y="5415512"/>
            <a:ext cx="2016224" cy="1296144"/>
          </a:xfrm>
          <a:prstGeom prst="cloudCallout">
            <a:avLst>
              <a:gd name="adj1" fmla="val -90312"/>
              <a:gd name="adj2" fmla="val -26682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txBody>
          <a:bodyPr wrap="none" lIns="252000" t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 Schema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latin typeface="Calibri"/>
                <a:ea typeface="+mn-ea"/>
              </a:rPr>
              <a:t>as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</a:p>
        </p:txBody>
      </p:sp>
      <p:sp>
        <p:nvSpPr>
          <p:cNvPr id="11" name="Wolkenförmige Legende 11">
            <a:extLst>
              <a:ext uri="{FF2B5EF4-FFF2-40B4-BE49-F238E27FC236}">
                <a16:creationId xmlns:a16="http://schemas.microsoft.com/office/drawing/2014/main" id="{466D152D-F83B-4C79-AD94-FA926C901331}"/>
              </a:ext>
            </a:extLst>
          </p:cNvPr>
          <p:cNvSpPr/>
          <p:nvPr/>
        </p:nvSpPr>
        <p:spPr>
          <a:xfrm>
            <a:off x="8889381" y="1312549"/>
            <a:ext cx="1908420" cy="1008112"/>
          </a:xfrm>
          <a:prstGeom prst="cloudCallout">
            <a:avLst>
              <a:gd name="adj1" fmla="val -86302"/>
              <a:gd name="adj2" fmla="val -1047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W3C WoT TD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Cloud 48">
            <a:extLst>
              <a:ext uri="{FF2B5EF4-FFF2-40B4-BE49-F238E27FC236}">
                <a16:creationId xmlns:a16="http://schemas.microsoft.com/office/drawing/2014/main" id="{456F02C6-D087-46C7-AEA6-E90145F2D29C}"/>
              </a:ext>
            </a:extLst>
          </p:cNvPr>
          <p:cNvSpPr/>
          <p:nvPr/>
        </p:nvSpPr>
        <p:spPr>
          <a:xfrm>
            <a:off x="1058615" y="5173573"/>
            <a:ext cx="1872208" cy="938008"/>
          </a:xfrm>
          <a:prstGeom prst="cloudCallout">
            <a:avLst>
              <a:gd name="adj1" fmla="val 65622"/>
              <a:gd name="adj2" fmla="val 63515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>
              <a:spcBef>
                <a:spcPts val="0"/>
              </a:spcBef>
            </a:pPr>
            <a:r>
              <a:rPr lang="de-DE" dirty="0"/>
              <a:t>Protocol</a:t>
            </a:r>
          </a:p>
          <a:p>
            <a:pPr algn="ctr">
              <a:spcBef>
                <a:spcPts val="0"/>
              </a:spcBef>
            </a:pPr>
            <a:r>
              <a:rPr lang="de-DE" dirty="0" err="1"/>
              <a:t>Bindings</a:t>
            </a:r>
            <a:endParaRPr lang="en-US" dirty="0"/>
          </a:p>
        </p:txBody>
      </p:sp>
      <p:sp>
        <p:nvSpPr>
          <p:cNvPr id="13" name="Wolkenförmige Legende 13">
            <a:extLst>
              <a:ext uri="{FF2B5EF4-FFF2-40B4-BE49-F238E27FC236}">
                <a16:creationId xmlns:a16="http://schemas.microsoft.com/office/drawing/2014/main" id="{09AE3910-15CB-4A8F-B3C6-086D25503A27}"/>
              </a:ext>
            </a:extLst>
          </p:cNvPr>
          <p:cNvSpPr/>
          <p:nvPr/>
        </p:nvSpPr>
        <p:spPr>
          <a:xfrm>
            <a:off x="338535" y="3347447"/>
            <a:ext cx="1944216" cy="1054719"/>
          </a:xfrm>
          <a:prstGeom prst="cloudCallout">
            <a:avLst>
              <a:gd name="adj1" fmla="val 82069"/>
              <a:gd name="adj2" fmla="val -16068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Metadata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D1160042-3663-4EBA-8E09-870016E974D6}"/>
              </a:ext>
            </a:extLst>
          </p:cNvPr>
          <p:cNvSpPr/>
          <p:nvPr/>
        </p:nvSpPr>
        <p:spPr>
          <a:xfrm>
            <a:off x="10131623" y="4693728"/>
            <a:ext cx="1872208" cy="959690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 dirty="0"/>
              <a:t>User-defined</a:t>
            </a:r>
            <a:br>
              <a:rPr lang="en-US" dirty="0"/>
            </a:br>
            <a:r>
              <a:rPr lang="en-US" dirty="0"/>
              <a:t>values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F80561B-2536-40D4-B450-DE835D93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742290-1930-4BE5-B32E-C1D634C1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Thing Description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A47CE50-5B74-48D3-B60E-1E58803FAAE2}"/>
              </a:ext>
            </a:extLst>
          </p:cNvPr>
          <p:cNvSpPr/>
          <p:nvPr/>
        </p:nvSpPr>
        <p:spPr>
          <a:xfrm>
            <a:off x="2570783" y="1296019"/>
            <a:ext cx="8208912" cy="65187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"actions"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 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TD defaults: POST to invoke Action</a:t>
            </a:r>
            <a:endParaRPr lang="de-DE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"href"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</a:rPr>
              <a:t>"https://myled.example.com:8080/fadein"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"application/json"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"href"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</a:rPr>
              <a:t>"coaps://myled.example.com:5684/on"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"application/ocf+cbor"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"cov:methodCode"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PUT instead of POST to invoke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"cov:options"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"cov:optionNumber"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2053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OCF-Content-Format-Version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"cov:optionValue"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"1.1.0"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}]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  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]                  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"fadeOut"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"href"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</a:rPr>
              <a:t>"https://myled.example.com:8080/fadeout"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"application/json"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Cloud 48">
            <a:extLst>
              <a:ext uri="{FF2B5EF4-FFF2-40B4-BE49-F238E27FC236}">
                <a16:creationId xmlns:a16="http://schemas.microsoft.com/office/drawing/2014/main" id="{DA3E0B47-A419-44E5-BCC1-CA8610678E28}"/>
              </a:ext>
            </a:extLst>
          </p:cNvPr>
          <p:cNvSpPr/>
          <p:nvPr/>
        </p:nvSpPr>
        <p:spPr>
          <a:xfrm>
            <a:off x="726050" y="1824744"/>
            <a:ext cx="2115034" cy="1054719"/>
          </a:xfrm>
          <a:prstGeom prst="cloudCallout">
            <a:avLst>
              <a:gd name="adj1" fmla="val 82073"/>
              <a:gd name="adj2" fmla="val 46842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dirty="0"/>
              <a:t>Basics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request</a:t>
            </a:r>
            <a:endParaRPr lang="en-US" dirty="0"/>
          </a:p>
        </p:txBody>
      </p:sp>
      <p:sp>
        <p:nvSpPr>
          <p:cNvPr id="16" name="Cloud 48">
            <a:extLst>
              <a:ext uri="{FF2B5EF4-FFF2-40B4-BE49-F238E27FC236}">
                <a16:creationId xmlns:a16="http://schemas.microsoft.com/office/drawing/2014/main" id="{5BDA8BE9-7203-48DE-9BB4-6AB29DEA0A0C}"/>
              </a:ext>
            </a:extLst>
          </p:cNvPr>
          <p:cNvSpPr/>
          <p:nvPr/>
        </p:nvSpPr>
        <p:spPr>
          <a:xfrm>
            <a:off x="590900" y="4292375"/>
            <a:ext cx="2115034" cy="1054719"/>
          </a:xfrm>
          <a:prstGeom prst="cloudCallout">
            <a:avLst>
              <a:gd name="adj1" fmla="val 84793"/>
              <a:gd name="adj2" fmla="val -33345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dirty="0"/>
              <a:t>Deviation </a:t>
            </a:r>
            <a:r>
              <a:rPr lang="de-DE" dirty="0" err="1"/>
              <a:t>from</a:t>
            </a:r>
            <a:br>
              <a:rPr lang="de-DE" dirty="0"/>
            </a:br>
            <a:r>
              <a:rPr lang="de-DE" dirty="0" err="1"/>
              <a:t>defaults</a:t>
            </a:r>
            <a:endParaRPr lang="en-US" dirty="0"/>
          </a:p>
        </p:txBody>
      </p:sp>
      <p:sp>
        <p:nvSpPr>
          <p:cNvPr id="17" name="Cloud 48">
            <a:extLst>
              <a:ext uri="{FF2B5EF4-FFF2-40B4-BE49-F238E27FC236}">
                <a16:creationId xmlns:a16="http://schemas.microsoft.com/office/drawing/2014/main" id="{9AC11A17-0258-4C68-8315-1C1651B8FD14}"/>
              </a:ext>
            </a:extLst>
          </p:cNvPr>
          <p:cNvSpPr/>
          <p:nvPr/>
        </p:nvSpPr>
        <p:spPr>
          <a:xfrm>
            <a:off x="5819552" y="1200893"/>
            <a:ext cx="6088914" cy="1161966"/>
          </a:xfrm>
          <a:prstGeom prst="cloudCallout">
            <a:avLst>
              <a:gd name="adj1" fmla="val -64817"/>
              <a:gd name="adj2" fmla="val 36761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8000" rIns="0" rtlCol="0" anchor="ctr"/>
          <a:lstStyle/>
          <a:p>
            <a:pPr algn="ctr"/>
            <a:r>
              <a:rPr lang="de-DE" dirty="0"/>
              <a:t>Like with HTML forms, the server/Thnig can tell</a:t>
            </a:r>
            <a:br>
              <a:rPr lang="de-DE" dirty="0"/>
            </a:br>
            <a:r>
              <a:rPr lang="de-DE" dirty="0"/>
              <a:t>the client/Consumer how to create a request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F329-C5E1-4E27-9A49-4C352C48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0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498662"/>
              </p:ext>
            </p:extLst>
          </p:nvPr>
        </p:nvGraphicFramePr>
        <p:xfrm>
          <a:off x="3712495" y="1144190"/>
          <a:ext cx="4767012" cy="4523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6860" cy="1325563"/>
          </a:xfrm>
        </p:spPr>
        <p:txBody>
          <a:bodyPr/>
          <a:lstStyle/>
          <a:p>
            <a:r>
              <a:rPr lang="en-US" dirty="0"/>
              <a:t>Combining Existing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48267" y="2758259"/>
            <a:ext cx="1295467" cy="1295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TD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38801" y="1681235"/>
            <a:ext cx="3914598" cy="2538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JSON Schema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Description</a:t>
            </a:r>
            <a:r>
              <a:rPr lang="en-US" sz="1999" dirty="0"/>
              <a:t> of existing data formats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Validation</a:t>
            </a:r>
            <a:r>
              <a:rPr lang="en-US" sz="1999" dirty="0"/>
              <a:t> of payloads through</a:t>
            </a:r>
            <a:br>
              <a:rPr lang="en-US" sz="1999" dirty="0"/>
            </a:br>
            <a:r>
              <a:rPr lang="en-US" sz="1999" dirty="0"/>
              <a:t>available implementations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Already in use</a:t>
            </a:r>
            <a:r>
              <a:rPr lang="en-US" sz="1999" dirty="0"/>
              <a:t> by industry,</a:t>
            </a:r>
            <a:br>
              <a:rPr lang="en-US" sz="1999" dirty="0"/>
            </a:br>
            <a:r>
              <a:rPr lang="en-US" sz="1999" dirty="0"/>
              <a:t>e.g., </a:t>
            </a:r>
            <a:r>
              <a:rPr lang="en-US" sz="1999" dirty="0" err="1"/>
              <a:t>OpenAPI</a:t>
            </a:r>
            <a:r>
              <a:rPr lang="en-US" sz="1999" dirty="0"/>
              <a:t> (</a:t>
            </a:r>
            <a:r>
              <a:rPr lang="en-US" sz="1999" dirty="0" err="1"/>
              <a:t>microservices</a:t>
            </a:r>
            <a:r>
              <a:rPr lang="en-US" sz="1999" dirty="0"/>
              <a:t>),</a:t>
            </a:r>
            <a:br>
              <a:rPr lang="en-US" sz="1999" dirty="0"/>
            </a:br>
            <a:r>
              <a:rPr lang="en-US" sz="1999" dirty="0"/>
              <a:t>Open Connectivity Foundation</a:t>
            </a:r>
          </a:p>
        </p:txBody>
      </p:sp>
    </p:spTree>
    <p:extLst>
      <p:ext uri="{BB962C8B-B14F-4D97-AF65-F5344CB8AC3E}">
        <p14:creationId xmlns:p14="http://schemas.microsoft.com/office/powerpoint/2010/main" val="119366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62C660-7728-457E-9B11-DE825F8D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Spirits of Web of Things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6CD40-4457-4003-A8FB-C5C19174B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2779" cy="4351338"/>
          </a:xfrm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Past</a:t>
            </a:r>
          </a:p>
          <a:p>
            <a:endParaRPr lang="en-US" sz="2400" dirty="0"/>
          </a:p>
          <a:p>
            <a:r>
              <a:rPr lang="en-US" sz="2400" dirty="0"/>
              <a:t>Web Presences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Putting Things to REST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Constrained RESTful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7516B-9BA9-4A4B-923E-8BF2F8CB5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71021" y="1825625"/>
            <a:ext cx="3282779" cy="4351338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Yet to Come</a:t>
            </a:r>
          </a:p>
          <a:p>
            <a:endParaRPr lang="en-US" sz="2400" dirty="0"/>
          </a:p>
          <a:p>
            <a:r>
              <a:rPr lang="en-US" sz="2400" dirty="0"/>
              <a:t>More Bindings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More Semantics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Better Actions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5C17964-FD53-45BB-90C4-794D6D14A730}"/>
              </a:ext>
            </a:extLst>
          </p:cNvPr>
          <p:cNvSpPr txBox="1">
            <a:spLocks/>
          </p:cNvSpPr>
          <p:nvPr/>
        </p:nvSpPr>
        <p:spPr>
          <a:xfrm>
            <a:off x="4454611" y="1825625"/>
            <a:ext cx="3282779" cy="43513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Present</a:t>
            </a:r>
          </a:p>
          <a:p>
            <a:endParaRPr lang="en-US" sz="2400" dirty="0"/>
          </a:p>
          <a:p>
            <a:r>
              <a:rPr lang="en-US" sz="2400" dirty="0"/>
              <a:t>W3C Standardization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Thing Description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node-wot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8643A7-0B0F-40C2-80BA-8C54901E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2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uiExpand="1" build="p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293861"/>
              </p:ext>
            </p:extLst>
          </p:nvPr>
        </p:nvGraphicFramePr>
        <p:xfrm>
          <a:off x="3712495" y="1144190"/>
          <a:ext cx="4767012" cy="4523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8126" cy="1325563"/>
          </a:xfrm>
        </p:spPr>
        <p:txBody>
          <a:bodyPr/>
          <a:lstStyle/>
          <a:p>
            <a:r>
              <a:rPr lang="en-US" dirty="0"/>
              <a:t>Combining Existing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48267" y="2758259"/>
            <a:ext cx="1295467" cy="1295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TD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38801" y="1681235"/>
            <a:ext cx="3914598" cy="2538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JSON Schema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Description</a:t>
            </a:r>
            <a:r>
              <a:rPr lang="en-US" sz="1999" dirty="0"/>
              <a:t> of existing data formats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Validation</a:t>
            </a:r>
            <a:r>
              <a:rPr lang="en-US" sz="1999" dirty="0"/>
              <a:t> of payloads through</a:t>
            </a:r>
            <a:br>
              <a:rPr lang="en-US" sz="1999" dirty="0"/>
            </a:br>
            <a:r>
              <a:rPr lang="en-US" sz="1999" dirty="0"/>
              <a:t>available implementations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Already in use</a:t>
            </a:r>
            <a:r>
              <a:rPr lang="en-US" sz="1999" dirty="0"/>
              <a:t> by industry,</a:t>
            </a:r>
            <a:br>
              <a:rPr lang="en-US" sz="1999" dirty="0"/>
            </a:br>
            <a:r>
              <a:rPr lang="en-US" sz="1999" dirty="0"/>
              <a:t>e.g., </a:t>
            </a:r>
            <a:r>
              <a:rPr lang="en-US" sz="1999" dirty="0" err="1"/>
              <a:t>OpenAPI</a:t>
            </a:r>
            <a:r>
              <a:rPr lang="en-US" sz="1999" dirty="0"/>
              <a:t> (</a:t>
            </a:r>
            <a:r>
              <a:rPr lang="en-US" sz="1999" dirty="0" err="1"/>
              <a:t>microservices</a:t>
            </a:r>
            <a:r>
              <a:rPr lang="en-US" sz="1999" dirty="0"/>
              <a:t>),</a:t>
            </a:r>
            <a:br>
              <a:rPr lang="en-US" sz="1999" dirty="0"/>
            </a:br>
            <a:r>
              <a:rPr lang="en-US" sz="1999" dirty="0"/>
              <a:t>Open Connectivity Foundation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3092" y="4960340"/>
            <a:ext cx="8056629" cy="1615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JSON-LD 1.1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Semantic meaning </a:t>
            </a:r>
            <a:r>
              <a:rPr lang="en-US" sz="1999" dirty="0"/>
              <a:t>through controlled vocabularies enables interoperability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Reasoning</a:t>
            </a:r>
            <a:r>
              <a:rPr lang="en-US" sz="1999" dirty="0"/>
              <a:t> through ontologies makes TDs machine-understandable</a:t>
            </a:r>
          </a:p>
          <a:p>
            <a:r>
              <a:rPr lang="en-US" sz="1999" b="1" dirty="0"/>
              <a:t>Knowledge Graphs</a:t>
            </a:r>
            <a:r>
              <a:rPr lang="en-US" sz="1999" dirty="0"/>
              <a:t> interlink TDs with all related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18869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4"/>
          <p:cNvGraphicFramePr>
            <a:graphicFrameLocks/>
          </p:cNvGraphicFramePr>
          <p:nvPr/>
        </p:nvGraphicFramePr>
        <p:xfrm>
          <a:off x="3712495" y="1144190"/>
          <a:ext cx="4767012" cy="4523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8758" cy="1325563"/>
          </a:xfrm>
        </p:spPr>
        <p:txBody>
          <a:bodyPr/>
          <a:lstStyle/>
          <a:p>
            <a:r>
              <a:rPr lang="en-US" dirty="0"/>
              <a:t>Combining Existing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48267" y="2758259"/>
            <a:ext cx="1295467" cy="1295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TD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38801" y="1681235"/>
            <a:ext cx="3914598" cy="2538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JSON Schema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Description</a:t>
            </a:r>
            <a:r>
              <a:rPr lang="en-US" sz="1999" dirty="0"/>
              <a:t> of existing data formats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Validation</a:t>
            </a:r>
            <a:r>
              <a:rPr lang="en-US" sz="1999" dirty="0"/>
              <a:t> of payloads through</a:t>
            </a:r>
            <a:br>
              <a:rPr lang="en-US" sz="1999" dirty="0"/>
            </a:br>
            <a:r>
              <a:rPr lang="en-US" sz="1999" dirty="0"/>
              <a:t>available implementations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Already in use</a:t>
            </a:r>
            <a:r>
              <a:rPr lang="en-US" sz="1999" dirty="0"/>
              <a:t> by industry,</a:t>
            </a:r>
            <a:br>
              <a:rPr lang="en-US" sz="1999" dirty="0"/>
            </a:br>
            <a:r>
              <a:rPr lang="en-US" sz="1999" dirty="0"/>
              <a:t>e.g., </a:t>
            </a:r>
            <a:r>
              <a:rPr lang="en-US" sz="1999" dirty="0" err="1"/>
              <a:t>OpenAPI</a:t>
            </a:r>
            <a:r>
              <a:rPr lang="en-US" sz="1999" dirty="0"/>
              <a:t> (</a:t>
            </a:r>
            <a:r>
              <a:rPr lang="en-US" sz="1999" dirty="0" err="1"/>
              <a:t>microservices</a:t>
            </a:r>
            <a:r>
              <a:rPr lang="en-US" sz="1999" dirty="0"/>
              <a:t>),</a:t>
            </a:r>
            <a:br>
              <a:rPr lang="en-US" sz="1999" dirty="0"/>
            </a:br>
            <a:r>
              <a:rPr lang="en-US" sz="1999" dirty="0"/>
              <a:t>Open Connectivity Foundation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3092" y="4960340"/>
            <a:ext cx="8056629" cy="1615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JSON-LD 1.1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Semantic meaning </a:t>
            </a:r>
            <a:r>
              <a:rPr lang="en-US" sz="1999" dirty="0"/>
              <a:t>through controlled vocabularies enables interoperability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Reasoning</a:t>
            </a:r>
            <a:r>
              <a:rPr lang="en-US" sz="1999" dirty="0"/>
              <a:t> through ontologies makes TDs machine-understandable</a:t>
            </a:r>
          </a:p>
          <a:p>
            <a:r>
              <a:rPr lang="en-US" sz="1999" b="1" dirty="0"/>
              <a:t>Knowledge Graphs</a:t>
            </a:r>
            <a:r>
              <a:rPr lang="en-US" sz="1999" dirty="0"/>
              <a:t> interlink TDs with all related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E9EDD-23AC-4032-8C97-775B9B93CA45}"/>
              </a:ext>
            </a:extLst>
          </p:cNvPr>
          <p:cNvSpPr txBox="1"/>
          <p:nvPr/>
        </p:nvSpPr>
        <p:spPr>
          <a:xfrm>
            <a:off x="487739" y="1442558"/>
            <a:ext cx="4019562" cy="323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Web Links and </a:t>
            </a:r>
            <a:r>
              <a:rPr lang="en-US" sz="2400" b="1" dirty="0">
                <a:solidFill>
                  <a:srgbClr val="FF0066"/>
                </a:solidFill>
              </a:rPr>
              <a:t>Forms</a:t>
            </a:r>
            <a:endParaRPr lang="en-US" sz="1999" b="1" dirty="0">
              <a:solidFill>
                <a:srgbClr val="FF0066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999" b="1" dirty="0"/>
              <a:t>Uniform REST interface</a:t>
            </a:r>
            <a:r>
              <a:rPr lang="en-US" sz="1999" dirty="0"/>
              <a:t> describes</a:t>
            </a:r>
            <a:br>
              <a:rPr lang="en-US" sz="1999" dirty="0"/>
            </a:br>
            <a:r>
              <a:rPr lang="en-US" sz="1999" dirty="0"/>
              <a:t>how to interact given an IoT protocol</a:t>
            </a:r>
            <a:br>
              <a:rPr lang="en-US" sz="1999" dirty="0"/>
            </a:br>
            <a:r>
              <a:rPr lang="en-US" sz="1999" dirty="0"/>
              <a:t>such as HTTP and CoAP, but also</a:t>
            </a:r>
            <a:br>
              <a:rPr lang="en-US" sz="1999" dirty="0"/>
            </a:br>
            <a:r>
              <a:rPr lang="en-US" sz="1999" dirty="0"/>
              <a:t>MQTT, Modbus, UA Binary, etc.</a:t>
            </a:r>
          </a:p>
          <a:p>
            <a:pPr>
              <a:spcAft>
                <a:spcPts val="600"/>
              </a:spcAft>
            </a:pPr>
            <a:r>
              <a:rPr lang="en-US" sz="1999" b="1" dirty="0"/>
              <a:t>URIs </a:t>
            </a:r>
            <a:r>
              <a:rPr lang="en-US" sz="1999" dirty="0"/>
              <a:t>encode the IoT protocol and</a:t>
            </a:r>
          </a:p>
          <a:p>
            <a:pPr>
              <a:spcAft>
                <a:spcPts val="600"/>
              </a:spcAft>
            </a:pPr>
            <a:r>
              <a:rPr lang="en-US" sz="1999" dirty="0"/>
              <a:t>target address in a simple string</a:t>
            </a:r>
            <a:endParaRPr lang="en-US" sz="1999" b="1" dirty="0"/>
          </a:p>
          <a:p>
            <a:pPr>
              <a:spcAft>
                <a:spcPts val="600"/>
              </a:spcAft>
            </a:pPr>
            <a:r>
              <a:rPr lang="en-US" sz="1999" b="1" dirty="0"/>
              <a:t>Media Types</a:t>
            </a:r>
            <a:r>
              <a:rPr lang="en-US" sz="1999" dirty="0"/>
              <a:t> identify the payload</a:t>
            </a:r>
            <a:br>
              <a:rPr lang="en-US" sz="1999" dirty="0"/>
            </a:br>
            <a:r>
              <a:rPr lang="en-US" sz="1999" dirty="0"/>
              <a:t>format (e.g., </a:t>
            </a:r>
            <a:r>
              <a:rPr lang="en-US" sz="1799" dirty="0">
                <a:latin typeface="Consolas" panose="020B0609020204030204" pitchFamily="49" charset="0"/>
              </a:rPr>
              <a:t>application/</a:t>
            </a:r>
            <a:r>
              <a:rPr lang="en-US" sz="1799" dirty="0" err="1">
                <a:latin typeface="Consolas" panose="020B0609020204030204" pitchFamily="49" charset="0"/>
              </a:rPr>
              <a:t>json</a:t>
            </a:r>
            <a:r>
              <a:rPr lang="en-US" sz="1999" dirty="0"/>
              <a:t>)</a:t>
            </a:r>
            <a:endParaRPr lang="en-US" sz="1999" b="1" dirty="0"/>
          </a:p>
        </p:txBody>
      </p:sp>
    </p:spTree>
    <p:extLst>
      <p:ext uri="{BB962C8B-B14F-4D97-AF65-F5344CB8AC3E}">
        <p14:creationId xmlns:p14="http://schemas.microsoft.com/office/powerpoint/2010/main" val="3175399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close up of a device&#10;&#10;Description automatically generated">
            <a:extLst>
              <a:ext uri="{FF2B5EF4-FFF2-40B4-BE49-F238E27FC236}">
                <a16:creationId xmlns:a16="http://schemas.microsoft.com/office/drawing/2014/main" id="{E346FA6F-B427-4E6A-849C-376349CE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4" y="3090054"/>
            <a:ext cx="1493987" cy="1493987"/>
          </a:xfrm>
          <a:prstGeom prst="rect">
            <a:avLst/>
          </a:prstGeom>
        </p:spPr>
      </p:pic>
      <p:pic>
        <p:nvPicPr>
          <p:cNvPr id="83" name="Picture 82" descr="A picture containing remote, computer&#10;&#10;Description automatically generated">
            <a:extLst>
              <a:ext uri="{FF2B5EF4-FFF2-40B4-BE49-F238E27FC236}">
                <a16:creationId xmlns:a16="http://schemas.microsoft.com/office/drawing/2014/main" id="{8158E99F-D823-403E-8E7D-B8B06FC0E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809" y="4343931"/>
            <a:ext cx="1523757" cy="18427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node-wot: Build Your Own Web of Things</a:t>
            </a:r>
            <a:endParaRPr lang="en-US" dirty="0"/>
          </a:p>
        </p:txBody>
      </p:sp>
      <p:sp>
        <p:nvSpPr>
          <p:cNvPr id="3" name="角丸四角形 6"/>
          <p:cNvSpPr/>
          <p:nvPr/>
        </p:nvSpPr>
        <p:spPr bwMode="auto">
          <a:xfrm>
            <a:off x="6617371" y="1663179"/>
            <a:ext cx="5109906" cy="4364377"/>
          </a:xfrm>
          <a:prstGeom prst="roundRect">
            <a:avLst>
              <a:gd name="adj" fmla="val 447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392" tIns="35981" rIns="91392" bIns="7196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b="1" kern="0" dirty="0">
                <a:solidFill>
                  <a:schemeClr val="bg1"/>
                </a:solidFill>
                <a:ea typeface="HG明朝E" panose="02020909000000000000" pitchFamily="17" charset="-128"/>
                <a:cs typeface="Arial" pitchFamily="34" charset="0"/>
              </a:rPr>
              <a:t>node-wot Servient</a:t>
            </a:r>
          </a:p>
        </p:txBody>
      </p:sp>
      <p:sp>
        <p:nvSpPr>
          <p:cNvPr id="4" name="角丸四角形 6"/>
          <p:cNvSpPr/>
          <p:nvPr/>
        </p:nvSpPr>
        <p:spPr bwMode="auto">
          <a:xfrm>
            <a:off x="2508345" y="1663179"/>
            <a:ext cx="2662909" cy="4364527"/>
          </a:xfrm>
          <a:prstGeom prst="roundRect">
            <a:avLst>
              <a:gd name="adj" fmla="val 447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392" tIns="35981" rIns="91392" bIns="7196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999" b="1" kern="0" dirty="0">
                <a:solidFill>
                  <a:schemeClr val="bg1"/>
                </a:solidFill>
                <a:ea typeface="HG明朝E" panose="02020909000000000000" pitchFamily="17" charset="-128"/>
                <a:cs typeface="Arial" pitchFamily="34" charset="0"/>
              </a:rPr>
              <a:t>node-wot Servient</a:t>
            </a:r>
          </a:p>
        </p:txBody>
      </p:sp>
      <p:sp>
        <p:nvSpPr>
          <p:cNvPr id="5" name="角丸四角形 21"/>
          <p:cNvSpPr/>
          <p:nvPr/>
        </p:nvSpPr>
        <p:spPr bwMode="auto">
          <a:xfrm>
            <a:off x="2670409" y="4348150"/>
            <a:ext cx="2338782" cy="1511213"/>
          </a:xfrm>
          <a:prstGeom prst="roundRect">
            <a:avLst>
              <a:gd name="adj" fmla="val 7143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6" name="角丸四角形 21"/>
          <p:cNvSpPr/>
          <p:nvPr/>
        </p:nvSpPr>
        <p:spPr bwMode="auto">
          <a:xfrm>
            <a:off x="2670409" y="2186836"/>
            <a:ext cx="2338782" cy="1207691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endParaRPr lang="en-US" altLang="ja-JP" sz="1599" kern="0" dirty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" name="縦巻き 49"/>
          <p:cNvSpPr/>
          <p:nvPr/>
        </p:nvSpPr>
        <p:spPr bwMode="auto">
          <a:xfrm>
            <a:off x="2832212" y="2368453"/>
            <a:ext cx="2015174" cy="42145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7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Consumer Script</a:t>
            </a:r>
          </a:p>
        </p:txBody>
      </p:sp>
      <p:cxnSp>
        <p:nvCxnSpPr>
          <p:cNvPr id="8" name="Form 41"/>
          <p:cNvCxnSpPr>
            <a:cxnSpLocks/>
            <a:stCxn id="50" idx="0"/>
            <a:endCxn id="60" idx="3"/>
          </p:cNvCxnSpPr>
          <p:nvPr/>
        </p:nvCxnSpPr>
        <p:spPr>
          <a:xfrm rot="16200000" flipV="1">
            <a:off x="4815666" y="2548469"/>
            <a:ext cx="969803" cy="1083171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2796227" y="4853591"/>
            <a:ext cx="935513" cy="359853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99" dirty="0">
                <a:solidFill>
                  <a:schemeClr val="bg1"/>
                </a:solidFill>
                <a:cs typeface="Arial" pitchFamily="34" charset="0"/>
              </a:rPr>
              <a:t>HTTP(S)</a:t>
            </a:r>
          </a:p>
        </p:txBody>
      </p:sp>
      <p:sp>
        <p:nvSpPr>
          <p:cNvPr id="10" name="Rechteck 9"/>
          <p:cNvSpPr/>
          <p:nvPr/>
        </p:nvSpPr>
        <p:spPr>
          <a:xfrm>
            <a:off x="2796227" y="5355739"/>
            <a:ext cx="935513" cy="359853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99" dirty="0">
                <a:solidFill>
                  <a:schemeClr val="bg1"/>
                </a:solidFill>
                <a:cs typeface="Arial" pitchFamily="34" charset="0"/>
              </a:rPr>
              <a:t>MQTT</a:t>
            </a:r>
          </a:p>
        </p:txBody>
      </p:sp>
      <p:sp>
        <p:nvSpPr>
          <p:cNvPr id="11" name="Rechteck 10"/>
          <p:cNvSpPr/>
          <p:nvPr/>
        </p:nvSpPr>
        <p:spPr>
          <a:xfrm>
            <a:off x="3911822" y="4853591"/>
            <a:ext cx="935513" cy="359853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99" dirty="0">
                <a:solidFill>
                  <a:schemeClr val="bg1"/>
                </a:solidFill>
                <a:cs typeface="Arial" pitchFamily="34" charset="0"/>
              </a:rPr>
              <a:t>CoAP(S)</a:t>
            </a:r>
          </a:p>
        </p:txBody>
      </p:sp>
      <p:sp>
        <p:nvSpPr>
          <p:cNvPr id="12" name="Rechteck 11"/>
          <p:cNvSpPr/>
          <p:nvPr/>
        </p:nvSpPr>
        <p:spPr>
          <a:xfrm>
            <a:off x="3911822" y="5355739"/>
            <a:ext cx="935513" cy="359853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99" dirty="0">
                <a:solidFill>
                  <a:schemeClr val="bg1"/>
                </a:solidFill>
                <a:cs typeface="Arial" pitchFamily="34" charset="0"/>
              </a:rPr>
              <a:t>...</a:t>
            </a:r>
          </a:p>
        </p:txBody>
      </p:sp>
      <p:sp>
        <p:nvSpPr>
          <p:cNvPr id="13" name="角丸四角形 21"/>
          <p:cNvSpPr/>
          <p:nvPr/>
        </p:nvSpPr>
        <p:spPr bwMode="auto">
          <a:xfrm>
            <a:off x="6761312" y="2185364"/>
            <a:ext cx="4822024" cy="1135209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endParaRPr lang="en-US" altLang="ja-JP" sz="1599" kern="0" dirty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grpSp>
        <p:nvGrpSpPr>
          <p:cNvPr id="16" name="Group 28"/>
          <p:cNvGrpSpPr/>
          <p:nvPr/>
        </p:nvGrpSpPr>
        <p:grpSpPr>
          <a:xfrm>
            <a:off x="4515598" y="3722494"/>
            <a:ext cx="413202" cy="426749"/>
            <a:chOff x="4042160" y="993559"/>
            <a:chExt cx="548293" cy="566272"/>
          </a:xfrm>
          <a:solidFill>
            <a:sysClr val="window" lastClr="FFFFFF"/>
          </a:solidFill>
        </p:grpSpPr>
        <p:sp>
          <p:nvSpPr>
            <p:cNvPr id="17" name="Isosceles Triangle 29"/>
            <p:cNvSpPr/>
            <p:nvPr/>
          </p:nvSpPr>
          <p:spPr>
            <a:xfrm rot="1800000">
              <a:off x="4184483" y="1052736"/>
              <a:ext cx="405970" cy="349975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defTabSz="913943">
                <a:defRPr/>
              </a:pPr>
              <a:endParaRPr lang="en-US" sz="4398" ker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8" name="Oval 30"/>
            <p:cNvSpPr/>
            <p:nvPr/>
          </p:nvSpPr>
          <p:spPr>
            <a:xfrm rot="19800000">
              <a:off x="4394607" y="993559"/>
              <a:ext cx="161145" cy="161145"/>
            </a:xfrm>
            <a:prstGeom prst="ellipse">
              <a:avLst/>
            </a:prstGeom>
            <a:grpFill/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defTabSz="913943">
                <a:defRPr/>
              </a:pPr>
              <a:endParaRPr lang="en-US" sz="4398" ker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9" name="Oval 31"/>
            <p:cNvSpPr/>
            <p:nvPr/>
          </p:nvSpPr>
          <p:spPr>
            <a:xfrm rot="19800000">
              <a:off x="4042160" y="1196566"/>
              <a:ext cx="161145" cy="161145"/>
            </a:xfrm>
            <a:prstGeom prst="ellipse">
              <a:avLst/>
            </a:prstGeom>
            <a:grpFill/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defTabSz="913943">
                <a:defRPr/>
              </a:pPr>
              <a:endParaRPr lang="en-US" sz="4398" ker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0" name="Oval 32"/>
            <p:cNvSpPr/>
            <p:nvPr/>
          </p:nvSpPr>
          <p:spPr>
            <a:xfrm rot="1800000">
              <a:off x="4394610" y="1398686"/>
              <a:ext cx="161145" cy="161145"/>
            </a:xfrm>
            <a:prstGeom prst="ellipse">
              <a:avLst/>
            </a:prstGeom>
            <a:grpFill/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defTabSz="913943">
                <a:defRPr/>
              </a:pPr>
              <a:endParaRPr lang="en-US" sz="4398" kern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sp>
        <p:nvSpPr>
          <p:cNvPr id="21" name="Down Arrow 40"/>
          <p:cNvSpPr/>
          <p:nvPr/>
        </p:nvSpPr>
        <p:spPr>
          <a:xfrm rot="5400000">
            <a:off x="6359205" y="3578274"/>
            <a:ext cx="439403" cy="71772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cs typeface="Arial" pitchFamily="34" charset="0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761312" y="4356426"/>
            <a:ext cx="2338782" cy="1511213"/>
          </a:xfrm>
          <a:prstGeom prst="roundRect">
            <a:avLst>
              <a:gd name="adj" fmla="val 7143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23" name="角丸四角形 21"/>
          <p:cNvSpPr/>
          <p:nvPr/>
        </p:nvSpPr>
        <p:spPr bwMode="auto">
          <a:xfrm>
            <a:off x="9244554" y="4356425"/>
            <a:ext cx="2338782" cy="1511213"/>
          </a:xfrm>
          <a:prstGeom prst="roundRect">
            <a:avLst>
              <a:gd name="adj" fmla="val 7143"/>
            </a:avLst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System API</a:t>
            </a:r>
          </a:p>
        </p:txBody>
      </p:sp>
      <p:sp>
        <p:nvSpPr>
          <p:cNvPr id="24" name="Rechteck 23"/>
          <p:cNvSpPr/>
          <p:nvPr/>
        </p:nvSpPr>
        <p:spPr>
          <a:xfrm>
            <a:off x="9388135" y="4860220"/>
            <a:ext cx="935513" cy="86364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399" dirty="0" err="1">
                <a:solidFill>
                  <a:schemeClr val="tx1"/>
                </a:solidFill>
                <a:cs typeface="Arial" pitchFamily="34" charset="0"/>
              </a:rPr>
              <a:t>Local</a:t>
            </a:r>
            <a:br>
              <a:rPr lang="de-DE" sz="1399" dirty="0">
                <a:solidFill>
                  <a:schemeClr val="tx1"/>
                </a:solidFill>
                <a:cs typeface="Arial" pitchFamily="34" charset="0"/>
              </a:rPr>
            </a:br>
            <a:r>
              <a:rPr lang="de-DE" sz="1399" dirty="0">
                <a:solidFill>
                  <a:schemeClr val="tx1"/>
                </a:solidFill>
                <a:cs typeface="Arial" pitchFamily="34" charset="0"/>
              </a:rPr>
              <a:t>Hardware</a:t>
            </a:r>
          </a:p>
        </p:txBody>
      </p:sp>
      <p:sp>
        <p:nvSpPr>
          <p:cNvPr id="25" name="Abgerundetes Rechteck 24"/>
          <p:cNvSpPr/>
          <p:nvPr/>
        </p:nvSpPr>
        <p:spPr>
          <a:xfrm>
            <a:off x="9782481" y="2382002"/>
            <a:ext cx="1655322" cy="393333"/>
          </a:xfrm>
          <a:prstGeom prst="round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99" dirty="0">
                <a:solidFill>
                  <a:schemeClr val="tx1"/>
                </a:solidFill>
                <a:cs typeface="Arial" pitchFamily="34" charset="0"/>
              </a:rPr>
              <a:t>Security </a:t>
            </a:r>
            <a:r>
              <a:rPr lang="de-DE" sz="1399" dirty="0" err="1">
                <a:solidFill>
                  <a:schemeClr val="tx1"/>
                </a:solidFill>
                <a:cs typeface="Arial" pitchFamily="34" charset="0"/>
              </a:rPr>
              <a:t>Metadata</a:t>
            </a:r>
            <a:endParaRPr lang="de-DE" sz="1399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縦巻き 49"/>
          <p:cNvSpPr/>
          <p:nvPr/>
        </p:nvSpPr>
        <p:spPr bwMode="auto">
          <a:xfrm>
            <a:off x="6905253" y="2367941"/>
            <a:ext cx="2662909" cy="42145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943" fontAlgn="ctr">
              <a:defRPr/>
            </a:pPr>
            <a:r>
              <a:rPr lang="en-US" altLang="ja-JP" sz="1799" kern="0" dirty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Thing Script</a:t>
            </a:r>
          </a:p>
        </p:txBody>
      </p:sp>
      <p:sp>
        <p:nvSpPr>
          <p:cNvPr id="27" name="Rechteck 26"/>
          <p:cNvSpPr/>
          <p:nvPr/>
        </p:nvSpPr>
        <p:spPr>
          <a:xfrm>
            <a:off x="6905253" y="4860220"/>
            <a:ext cx="935513" cy="359853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99" dirty="0">
                <a:solidFill>
                  <a:schemeClr val="bg1"/>
                </a:solidFill>
                <a:cs typeface="Arial" pitchFamily="34" charset="0"/>
              </a:rPr>
              <a:t>HTTP(S)</a:t>
            </a:r>
          </a:p>
        </p:txBody>
      </p:sp>
      <p:sp>
        <p:nvSpPr>
          <p:cNvPr id="28" name="Rechteck 27"/>
          <p:cNvSpPr/>
          <p:nvPr/>
        </p:nvSpPr>
        <p:spPr>
          <a:xfrm>
            <a:off x="6905253" y="5364013"/>
            <a:ext cx="935513" cy="359853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99" dirty="0">
                <a:solidFill>
                  <a:schemeClr val="bg1"/>
                </a:solidFill>
                <a:cs typeface="Arial" pitchFamily="34" charset="0"/>
              </a:rPr>
              <a:t>MQTT</a:t>
            </a:r>
          </a:p>
        </p:txBody>
      </p:sp>
      <p:sp>
        <p:nvSpPr>
          <p:cNvPr id="29" name="Rechteck 28"/>
          <p:cNvSpPr/>
          <p:nvPr/>
        </p:nvSpPr>
        <p:spPr>
          <a:xfrm>
            <a:off x="8020848" y="4860220"/>
            <a:ext cx="935513" cy="359853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99" dirty="0" err="1">
                <a:solidFill>
                  <a:schemeClr val="bg1"/>
                </a:solidFill>
                <a:cs typeface="Arial" pitchFamily="34" charset="0"/>
              </a:rPr>
              <a:t>CoAP</a:t>
            </a:r>
            <a:r>
              <a:rPr lang="de-DE" sz="1399" dirty="0">
                <a:solidFill>
                  <a:schemeClr val="bg1"/>
                </a:solidFill>
                <a:cs typeface="Arial" pitchFamily="34" charset="0"/>
              </a:rPr>
              <a:t>(S)</a:t>
            </a:r>
          </a:p>
        </p:txBody>
      </p:sp>
      <p:sp>
        <p:nvSpPr>
          <p:cNvPr id="30" name="Rechteck 29"/>
          <p:cNvSpPr/>
          <p:nvPr/>
        </p:nvSpPr>
        <p:spPr>
          <a:xfrm>
            <a:off x="8020848" y="5364013"/>
            <a:ext cx="935513" cy="359853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99" dirty="0">
                <a:solidFill>
                  <a:schemeClr val="bg1"/>
                </a:solidFill>
                <a:cs typeface="Arial" pitchFamily="34" charset="0"/>
              </a:rPr>
              <a:t>...</a:t>
            </a:r>
          </a:p>
        </p:txBody>
      </p:sp>
      <p:cxnSp>
        <p:nvCxnSpPr>
          <p:cNvPr id="31" name="Gewinkelte Verbindung 30"/>
          <p:cNvCxnSpPr>
            <a:cxnSpLocks/>
            <a:stCxn id="5" idx="2"/>
            <a:endCxn id="22" idx="2"/>
          </p:cNvCxnSpPr>
          <p:nvPr/>
        </p:nvCxnSpPr>
        <p:spPr>
          <a:xfrm rot="16200000" flipH="1">
            <a:off x="5881113" y="3818049"/>
            <a:ext cx="8276" cy="4090903"/>
          </a:xfrm>
          <a:prstGeom prst="bentConnector3">
            <a:avLst>
              <a:gd name="adj1" fmla="val 7101873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25811" y="5543939"/>
            <a:ext cx="1369721" cy="100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角丸四角形 21"/>
          <p:cNvSpPr/>
          <p:nvPr/>
        </p:nvSpPr>
        <p:spPr bwMode="auto">
          <a:xfrm>
            <a:off x="6761312" y="3149247"/>
            <a:ext cx="4822022" cy="1078969"/>
          </a:xfrm>
          <a:prstGeom prst="roundRect">
            <a:avLst>
              <a:gd name="adj" fmla="val 25084"/>
            </a:avLst>
          </a:prstGeom>
          <a:solidFill>
            <a:srgbClr val="FF006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endParaRPr lang="en-US" altLang="ja-JP" sz="1999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4" name="角丸四角形 21"/>
          <p:cNvSpPr/>
          <p:nvPr/>
        </p:nvSpPr>
        <p:spPr bwMode="auto">
          <a:xfrm>
            <a:off x="6761312" y="3542985"/>
            <a:ext cx="4822022" cy="685232"/>
          </a:xfrm>
          <a:prstGeom prst="roundRect">
            <a:avLst>
              <a:gd name="adj" fmla="val 22240"/>
            </a:avLst>
          </a:prstGeom>
          <a:solidFill>
            <a:srgbClr val="FF006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WoT Runtime</a:t>
            </a:r>
          </a:p>
        </p:txBody>
      </p:sp>
      <p:sp>
        <p:nvSpPr>
          <p:cNvPr id="35" name="角丸四角形 21"/>
          <p:cNvSpPr/>
          <p:nvPr/>
        </p:nvSpPr>
        <p:spPr bwMode="auto">
          <a:xfrm>
            <a:off x="6761312" y="2959200"/>
            <a:ext cx="4822024" cy="575700"/>
          </a:xfrm>
          <a:prstGeom prst="roundRect">
            <a:avLst>
              <a:gd name="adj" fmla="val 18750"/>
            </a:avLst>
          </a:prstGeom>
          <a:solidFill>
            <a:srgbClr val="4472C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89953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Scripting API</a:t>
            </a:r>
          </a:p>
        </p:txBody>
      </p:sp>
      <p:sp>
        <p:nvSpPr>
          <p:cNvPr id="36" name="角丸四角形 21"/>
          <p:cNvSpPr/>
          <p:nvPr/>
        </p:nvSpPr>
        <p:spPr bwMode="auto">
          <a:xfrm>
            <a:off x="2670410" y="3149759"/>
            <a:ext cx="2338782" cy="1078969"/>
          </a:xfrm>
          <a:prstGeom prst="roundRect">
            <a:avLst>
              <a:gd name="adj" fmla="val 25084"/>
            </a:avLst>
          </a:prstGeom>
          <a:solidFill>
            <a:srgbClr val="FF006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endParaRPr lang="en-US" altLang="ja-JP" sz="1999" kern="0" dirty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7" name="角丸四角形 21"/>
          <p:cNvSpPr/>
          <p:nvPr/>
        </p:nvSpPr>
        <p:spPr bwMode="auto">
          <a:xfrm>
            <a:off x="2670410" y="3543496"/>
            <a:ext cx="2338782" cy="685232"/>
          </a:xfrm>
          <a:prstGeom prst="roundRect">
            <a:avLst>
              <a:gd name="adj" fmla="val 22240"/>
            </a:avLst>
          </a:prstGeom>
          <a:solidFill>
            <a:srgbClr val="FF006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WoT Runtime</a:t>
            </a:r>
          </a:p>
        </p:txBody>
      </p:sp>
      <p:sp>
        <p:nvSpPr>
          <p:cNvPr id="38" name="角丸四角形 21"/>
          <p:cNvSpPr/>
          <p:nvPr/>
        </p:nvSpPr>
        <p:spPr bwMode="auto">
          <a:xfrm>
            <a:off x="2670409" y="2959712"/>
            <a:ext cx="2338782" cy="575700"/>
          </a:xfrm>
          <a:prstGeom prst="roundRect">
            <a:avLst>
              <a:gd name="adj" fmla="val 18750"/>
            </a:avLst>
          </a:prstGeom>
          <a:solidFill>
            <a:srgbClr val="4472C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89953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999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Scripting API</a:t>
            </a:r>
          </a:p>
        </p:txBody>
      </p:sp>
      <p:pic>
        <p:nvPicPr>
          <p:cNvPr id="70" name="Picture 6" descr="https://www.adafruit.com/includes/templates/adafruit2013/images/little_p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76171" y="1121976"/>
            <a:ext cx="1820854" cy="1655322"/>
          </a:xfrm>
          <a:prstGeom prst="rect">
            <a:avLst/>
          </a:prstGeom>
          <a:noFill/>
        </p:spPr>
      </p:pic>
      <p:sp>
        <p:nvSpPr>
          <p:cNvPr id="45" name="Rechteck 21">
            <a:extLst>
              <a:ext uri="{FF2B5EF4-FFF2-40B4-BE49-F238E27FC236}">
                <a16:creationId xmlns:a16="http://schemas.microsoft.com/office/drawing/2014/main" id="{20B06516-EF61-48FD-A526-B2CD9C9B3F6E}"/>
              </a:ext>
            </a:extLst>
          </p:cNvPr>
          <p:cNvSpPr/>
          <p:nvPr/>
        </p:nvSpPr>
        <p:spPr>
          <a:xfrm>
            <a:off x="10504383" y="4860220"/>
            <a:ext cx="936000" cy="864000"/>
          </a:xfrm>
          <a:prstGeom prst="rect">
            <a:avLst/>
          </a:prstGeom>
          <a:solidFill>
            <a:srgbClr val="FFFFFF">
              <a:lumMod val="75000"/>
            </a:srgbClr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itchFamily="34" charset="0"/>
              </a:rPr>
              <a:t>Proprietary</a:t>
            </a:r>
            <a:b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itchFamily="34" charset="0"/>
              </a:rPr>
            </a:br>
            <a:r>
              <a:rPr kumimoji="0" lang="de-DE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itchFamily="34" charset="0"/>
              </a:rPr>
              <a:t>Communi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itchFamily="34" charset="0"/>
              </a:rPr>
              <a:t>-</a:t>
            </a:r>
            <a:b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itchFamily="34" charset="0"/>
              </a:rPr>
            </a:br>
            <a:r>
              <a:rPr kumimoji="0" lang="de-DE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itchFamily="34" charset="0"/>
              </a:rPr>
              <a:t>cation</a:t>
            </a:r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46" name="角丸四角形 6">
            <a:extLst>
              <a:ext uri="{FF2B5EF4-FFF2-40B4-BE49-F238E27FC236}">
                <a16:creationId xmlns:a16="http://schemas.microsoft.com/office/drawing/2014/main" id="{E20331F0-730C-4A22-8333-D4C5F2DF5B03}"/>
              </a:ext>
            </a:extLst>
          </p:cNvPr>
          <p:cNvSpPr/>
          <p:nvPr/>
        </p:nvSpPr>
        <p:spPr bwMode="auto">
          <a:xfrm>
            <a:off x="10430514" y="6186725"/>
            <a:ext cx="1083739" cy="309259"/>
          </a:xfrm>
          <a:prstGeom prst="roundRect">
            <a:avLst>
              <a:gd name="adj" fmla="val 27876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440" tIns="36000" rIns="9144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1100" kern="0" dirty="0">
                <a:solidFill>
                  <a:srgbClr val="000000"/>
                </a:solidFill>
                <a:ea typeface="HG明朝E" panose="02020909000000000000" pitchFamily="17" charset="-128"/>
                <a:cs typeface="Arial" pitchFamily="34" charset="0"/>
              </a:rPr>
              <a:t>Legacy Device</a:t>
            </a:r>
          </a:p>
        </p:txBody>
      </p:sp>
      <p:cxnSp>
        <p:nvCxnSpPr>
          <p:cNvPr id="47" name="Gerade Verbindung mit Pfeil 36">
            <a:extLst>
              <a:ext uri="{FF2B5EF4-FFF2-40B4-BE49-F238E27FC236}">
                <a16:creationId xmlns:a16="http://schemas.microsoft.com/office/drawing/2014/main" id="{0B52B7CE-37C0-47ED-B004-4AC586809140}"/>
              </a:ext>
            </a:extLst>
          </p:cNvPr>
          <p:cNvCxnSpPr>
            <a:cxnSpLocks/>
          </p:cNvCxnSpPr>
          <p:nvPr/>
        </p:nvCxnSpPr>
        <p:spPr>
          <a:xfrm flipH="1">
            <a:off x="10972384" y="5549980"/>
            <a:ext cx="1" cy="636745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ysDot"/>
            <a:headEnd type="arrow" w="med" len="med"/>
            <a:tailEnd type="arrow" w="med" len="med"/>
          </a:ln>
          <a:effectLst/>
        </p:spPr>
      </p:cxnSp>
      <p:grpSp>
        <p:nvGrpSpPr>
          <p:cNvPr id="49" name="Group 42">
            <a:extLst>
              <a:ext uri="{FF2B5EF4-FFF2-40B4-BE49-F238E27FC236}">
                <a16:creationId xmlns:a16="http://schemas.microsoft.com/office/drawing/2014/main" id="{5FF67F59-2371-4142-B158-A9778166476C}"/>
              </a:ext>
            </a:extLst>
          </p:cNvPr>
          <p:cNvGrpSpPr/>
          <p:nvPr/>
        </p:nvGrpSpPr>
        <p:grpSpPr>
          <a:xfrm>
            <a:off x="5464260" y="3574956"/>
            <a:ext cx="755783" cy="960306"/>
            <a:chOff x="6235706" y="4922175"/>
            <a:chExt cx="268034" cy="340567"/>
          </a:xfrm>
        </p:grpSpPr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110BD765-5EC0-4177-A9C9-B0F558A1741F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F12A45-6BC9-403B-9C77-A5CD058FF79E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F1A1CC4F-3677-443D-BC7C-12C04719108D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B774345-5D56-40EA-B11D-C3C90924F766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92A5310-F9D0-4A64-BCF6-2D8A1F78E7E0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A73C4CC-FB10-407A-AED1-8CFB50180B26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FD4E283-6C01-4425-A738-168294F68242}"/>
              </a:ext>
            </a:extLst>
          </p:cNvPr>
          <p:cNvSpPr/>
          <p:nvPr/>
        </p:nvSpPr>
        <p:spPr>
          <a:xfrm>
            <a:off x="4659265" y="2535431"/>
            <a:ext cx="99716" cy="139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A picture containing light, object&#10;&#10;Description automatically generated">
            <a:extLst>
              <a:ext uri="{FF2B5EF4-FFF2-40B4-BE49-F238E27FC236}">
                <a16:creationId xmlns:a16="http://schemas.microsoft.com/office/drawing/2014/main" id="{F4294376-575D-4F82-9FC6-7C2F42F9D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9" y="1641389"/>
            <a:ext cx="1557670" cy="1557670"/>
          </a:xfrm>
          <a:prstGeom prst="rect">
            <a:avLst/>
          </a:prstGeom>
        </p:spPr>
      </p:pic>
      <p:grpSp>
        <p:nvGrpSpPr>
          <p:cNvPr id="71" name="Group 42">
            <a:extLst>
              <a:ext uri="{FF2B5EF4-FFF2-40B4-BE49-F238E27FC236}">
                <a16:creationId xmlns:a16="http://schemas.microsoft.com/office/drawing/2014/main" id="{FB64A5AB-2A3E-4A8C-9812-E1D904A6D937}"/>
              </a:ext>
            </a:extLst>
          </p:cNvPr>
          <p:cNvGrpSpPr/>
          <p:nvPr/>
        </p:nvGrpSpPr>
        <p:grpSpPr>
          <a:xfrm>
            <a:off x="1512928" y="3506618"/>
            <a:ext cx="755783" cy="960306"/>
            <a:chOff x="6235706" y="4922175"/>
            <a:chExt cx="268034" cy="340567"/>
          </a:xfrm>
        </p:grpSpPr>
        <p:sp>
          <p:nvSpPr>
            <p:cNvPr id="72" name="角丸四角形 21">
              <a:extLst>
                <a:ext uri="{FF2B5EF4-FFF2-40B4-BE49-F238E27FC236}">
                  <a16:creationId xmlns:a16="http://schemas.microsoft.com/office/drawing/2014/main" id="{CABEC7BF-D45C-4DF2-A7E7-AEB5E837CF28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29E5E3C-70B4-4FC2-BFAC-FA23753E78DB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D72FAACE-A305-41CE-807C-B51A64DBC612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51879F8-F01D-4B35-BD15-C8A6059FA44C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F587FE0-5100-4449-8C04-7FD28849D912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BED32D3-6505-4846-9506-439C527B0DC7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cxnSp>
        <p:nvCxnSpPr>
          <p:cNvPr id="78" name="Form 41">
            <a:extLst>
              <a:ext uri="{FF2B5EF4-FFF2-40B4-BE49-F238E27FC236}">
                <a16:creationId xmlns:a16="http://schemas.microsoft.com/office/drawing/2014/main" id="{48A5E299-EAC5-4B7C-B0F9-55A72576E13D}"/>
              </a:ext>
            </a:extLst>
          </p:cNvPr>
          <p:cNvCxnSpPr>
            <a:cxnSpLocks/>
            <a:stCxn id="72" idx="0"/>
            <a:endCxn id="80" idx="1"/>
          </p:cNvCxnSpPr>
          <p:nvPr/>
        </p:nvCxnSpPr>
        <p:spPr>
          <a:xfrm rot="5400000" flipH="1" flipV="1">
            <a:off x="1946310" y="2548456"/>
            <a:ext cx="902672" cy="1013652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CDBE35A-FA32-4179-B088-9AEEF4E28C34}"/>
              </a:ext>
            </a:extLst>
          </p:cNvPr>
          <p:cNvSpPr/>
          <p:nvPr/>
        </p:nvSpPr>
        <p:spPr>
          <a:xfrm>
            <a:off x="2904472" y="2534224"/>
            <a:ext cx="99716" cy="139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42">
            <a:extLst>
              <a:ext uri="{FF2B5EF4-FFF2-40B4-BE49-F238E27FC236}">
                <a16:creationId xmlns:a16="http://schemas.microsoft.com/office/drawing/2014/main" id="{4BFABC39-8744-499D-A6D7-84B10D755811}"/>
              </a:ext>
            </a:extLst>
          </p:cNvPr>
          <p:cNvGrpSpPr/>
          <p:nvPr/>
        </p:nvGrpSpPr>
        <p:grpSpPr>
          <a:xfrm>
            <a:off x="449009" y="5286218"/>
            <a:ext cx="755783" cy="960306"/>
            <a:chOff x="6235706" y="4922175"/>
            <a:chExt cx="268034" cy="340567"/>
          </a:xfrm>
        </p:grpSpPr>
        <p:sp>
          <p:nvSpPr>
            <p:cNvPr id="85" name="角丸四角形 21">
              <a:extLst>
                <a:ext uri="{FF2B5EF4-FFF2-40B4-BE49-F238E27FC236}">
                  <a16:creationId xmlns:a16="http://schemas.microsoft.com/office/drawing/2014/main" id="{7EBBA780-4F62-4F42-A47A-C0B64D064C27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9741FAD-FA63-4851-91AD-C6764B2B0CB0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11C9D7D1-496D-4673-86DE-D74FA9E869E2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7CE451B-B871-4B31-A5F4-E48090CFABAE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A3C7961-80A9-48F8-B997-AEAC4D786C23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2427F93-C1F7-42BD-814B-E709FB6DB572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cxnSp>
        <p:nvCxnSpPr>
          <p:cNvPr id="91" name="Form 41">
            <a:extLst>
              <a:ext uri="{FF2B5EF4-FFF2-40B4-BE49-F238E27FC236}">
                <a16:creationId xmlns:a16="http://schemas.microsoft.com/office/drawing/2014/main" id="{0BA9BD96-3D3C-4A44-BB9E-2755FAABD8C8}"/>
              </a:ext>
            </a:extLst>
          </p:cNvPr>
          <p:cNvCxnSpPr>
            <a:cxnSpLocks/>
          </p:cNvCxnSpPr>
          <p:nvPr/>
        </p:nvCxnSpPr>
        <p:spPr>
          <a:xfrm flipV="1">
            <a:off x="822475" y="4681012"/>
            <a:ext cx="8851" cy="568368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winkelte Verbindung 30">
            <a:extLst>
              <a:ext uri="{FF2B5EF4-FFF2-40B4-BE49-F238E27FC236}">
                <a16:creationId xmlns:a16="http://schemas.microsoft.com/office/drawing/2014/main" id="{280287DD-1AC6-4CEE-863A-DEB6BF61AEA1}"/>
              </a:ext>
            </a:extLst>
          </p:cNvPr>
          <p:cNvCxnSpPr>
            <a:cxnSpLocks/>
            <a:stCxn id="5" idx="2"/>
            <a:endCxn id="83" idx="2"/>
          </p:cNvCxnSpPr>
          <p:nvPr/>
        </p:nvCxnSpPr>
        <p:spPr>
          <a:xfrm rot="5400000">
            <a:off x="2582063" y="4928988"/>
            <a:ext cx="327362" cy="2188113"/>
          </a:xfrm>
          <a:prstGeom prst="bentConnector3">
            <a:avLst>
              <a:gd name="adj1" fmla="val 179575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75C72B6D-7A9E-420C-AF3E-39362332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7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A7AE-2474-4C3C-B43E-A642D4D9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Thingweb: node-wot &amp; more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1F52990-707A-4054-A449-91F4E6D0A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DF55A-00AB-43FC-A9F8-859CDFBE12C7}"/>
              </a:ext>
            </a:extLst>
          </p:cNvPr>
          <p:cNvSpPr txBox="1"/>
          <p:nvPr/>
        </p:nvSpPr>
        <p:spPr>
          <a:xfrm>
            <a:off x="3048443" y="4919530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https://github.com/eclipse/thingweb.node-wot/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476C1-E303-48AD-9C42-75D6B276F68F}"/>
              </a:ext>
            </a:extLst>
          </p:cNvPr>
          <p:cNvSpPr txBox="1"/>
          <p:nvPr/>
        </p:nvSpPr>
        <p:spPr>
          <a:xfrm>
            <a:off x="838200" y="4919530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https://www.thingweb.io/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94F1-297F-4CA1-A519-3FC257CB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240000" cy="298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C0D1F-DD0E-4EAC-BEC6-0445AE789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00" y="1825625"/>
            <a:ext cx="3240000" cy="2982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0F3772-8D96-4E53-95E0-74C7B927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800" y="1825625"/>
            <a:ext cx="3240000" cy="2982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2D9EEF-25F6-4AE6-B986-EB0E773F3C8E}"/>
              </a:ext>
            </a:extLst>
          </p:cNvPr>
          <p:cNvSpPr txBox="1"/>
          <p:nvPr/>
        </p:nvSpPr>
        <p:spPr>
          <a:xfrm>
            <a:off x="5258686" y="5307631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https://projects.eclipse.org/projects/iot.thingweb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2C9BBE5-7A35-433C-B3C9-9E713399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74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72A564-7DEB-4024-A245-8461E2AE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Spirit of the Present: Semantic Interoperability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0CD3EB-6334-4199-990D-1ADDF7279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Independent digitalization led to various siloed ecosystems</a:t>
            </a:r>
          </a:p>
          <a:p>
            <a:pPr lvl="1"/>
            <a:r>
              <a:rPr lang="en-US" dirty="0"/>
              <a:t>Custom protocols and data models form implicit interaction models</a:t>
            </a:r>
          </a:p>
          <a:p>
            <a:pPr lvl="1"/>
            <a:r>
              <a:rPr lang="en-US" dirty="0"/>
              <a:t>High integration costs to access and harmonize data</a:t>
            </a:r>
          </a:p>
          <a:p>
            <a:pPr lvl="1"/>
            <a:r>
              <a:rPr lang="en-US" dirty="0"/>
              <a:t>Documentation usually for human readers only</a:t>
            </a:r>
          </a:p>
          <a:p>
            <a:r>
              <a:rPr lang="en-US" sz="2400" dirty="0"/>
              <a:t>W3C WoT aims at breaking up the silos for interoperability in the IoT and</a:t>
            </a:r>
            <a:br>
              <a:rPr lang="en-US" sz="2400" dirty="0"/>
            </a:br>
            <a:r>
              <a:rPr lang="en-US" sz="2400" dirty="0"/>
              <a:t>at making interactions and data machine-understandable</a:t>
            </a:r>
            <a:br>
              <a:rPr lang="en-US" sz="2400" dirty="0"/>
            </a:br>
            <a:r>
              <a:rPr lang="en-US" sz="2400" dirty="0"/>
              <a:t>through semantic annotations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63EAE-B08D-42DB-BC38-1A8DCBE4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57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62C660-7728-457E-9B11-DE825F8D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Spirits of Web of Things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6CD40-4457-4003-A8FB-C5C19174B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2779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Past</a:t>
            </a:r>
          </a:p>
          <a:p>
            <a:endParaRPr lang="en-US" sz="2400" dirty="0"/>
          </a:p>
          <a:p>
            <a:r>
              <a:rPr lang="en-US" sz="2400" dirty="0"/>
              <a:t>Web Presences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Putting Things to REST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Constrained RESTful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7516B-9BA9-4A4B-923E-8BF2F8CB5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71021" y="1825625"/>
            <a:ext cx="3282779" cy="4351338"/>
          </a:xfrm>
          <a:solidFill>
            <a:srgbClr val="FF006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Yet to Come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More Bindings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More Semantics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Better Actions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5C17964-FD53-45BB-90C4-794D6D14A730}"/>
              </a:ext>
            </a:extLst>
          </p:cNvPr>
          <p:cNvSpPr txBox="1">
            <a:spLocks/>
          </p:cNvSpPr>
          <p:nvPr/>
        </p:nvSpPr>
        <p:spPr>
          <a:xfrm>
            <a:off x="4454611" y="1825625"/>
            <a:ext cx="328277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Present</a:t>
            </a:r>
          </a:p>
          <a:p>
            <a:endParaRPr lang="en-US" sz="2400" dirty="0"/>
          </a:p>
          <a:p>
            <a:r>
              <a:rPr lang="en-US" sz="2400" dirty="0"/>
              <a:t>W3C Standardization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Thing Description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node-wot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EF1487-5926-460C-84C8-6AA29F80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8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32CC36-32AF-45D9-B2C9-B54BD38B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Protocol Bindings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134D88-1394-4585-9218-A1B92D213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E0F4A-9B15-470C-8933-DA9DDDFF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52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8A18-DE7C-4484-A49C-46615937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Industrial IoT Ecosystems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64F66-2F28-44C4-8FE1-FDF8EEB8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9B78-D008-49A9-9EEE-FD5646976937}" type="slidenum">
              <a:rPr lang="en-US" smtClean="0"/>
              <a:t>37</a:t>
            </a:fld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FF9CA3F-5D30-413A-BBA2-BD8DAA64EE06}"/>
              </a:ext>
            </a:extLst>
          </p:cNvPr>
          <p:cNvSpPr txBox="1">
            <a:spLocks/>
          </p:cNvSpPr>
          <p:nvPr/>
        </p:nvSpPr>
        <p:spPr>
          <a:xfrm>
            <a:off x="838200" y="4691448"/>
            <a:ext cx="5181600" cy="216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BACnet</a:t>
            </a:r>
            <a:endParaRPr lang="en-US" sz="2400" dirty="0"/>
          </a:p>
          <a:p>
            <a:r>
              <a:rPr lang="en-US" sz="2000" dirty="0">
                <a:sym typeface="Wingdings" panose="05000000000000000000" pitchFamily="2" charset="2"/>
              </a:rPr>
              <a:t>Building automation</a:t>
            </a:r>
          </a:p>
          <a:p>
            <a:r>
              <a:rPr lang="en-US" sz="2000" dirty="0">
                <a:sym typeface="Wingdings" panose="05000000000000000000" pitchFamily="2" charset="2"/>
              </a:rPr>
              <a:t>Protocol with object-based information model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4D9446B3-47BF-44E2-833E-CAD27094F975}"/>
              </a:ext>
            </a:extLst>
          </p:cNvPr>
          <p:cNvSpPr txBox="1">
            <a:spLocks/>
          </p:cNvSpPr>
          <p:nvPr/>
        </p:nvSpPr>
        <p:spPr>
          <a:xfrm>
            <a:off x="6172200" y="4691447"/>
            <a:ext cx="5973132" cy="216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Modbus</a:t>
            </a:r>
            <a:endParaRPr lang="en-US" sz="2400" dirty="0"/>
          </a:p>
          <a:p>
            <a:r>
              <a:rPr lang="en-US" sz="2000" dirty="0"/>
              <a:t>Energy systems, supervisory logic</a:t>
            </a:r>
          </a:p>
          <a:p>
            <a:r>
              <a:rPr lang="en-US" sz="2000" dirty="0"/>
              <a:t>Simple protocol for addressing registers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1A274F-99A4-4670-BC4E-BD55DC1D84DB}"/>
              </a:ext>
            </a:extLst>
          </p:cNvPr>
          <p:cNvSpPr/>
          <p:nvPr/>
        </p:nvSpPr>
        <p:spPr>
          <a:xfrm>
            <a:off x="10570290" y="1508847"/>
            <a:ext cx="443529" cy="1682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room, standing&#10;&#10;Description automatically generated">
            <a:extLst>
              <a:ext uri="{FF2B5EF4-FFF2-40B4-BE49-F238E27FC236}">
                <a16:creationId xmlns:a16="http://schemas.microsoft.com/office/drawing/2014/main" id="{EA199B56-9448-4204-B067-9E2C4B798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2" y="1654410"/>
            <a:ext cx="4703681" cy="303387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8241AD-586B-4FAC-A2A1-B9B20CF8A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86" y="1871256"/>
            <a:ext cx="5310514" cy="20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90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8A18-DE7C-4484-A49C-46615937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Industrial IoT Ecosystems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64F66-2F28-44C4-8FE1-FDF8EEB8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9B78-D008-49A9-9EEE-FD5646976937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591554-F0D6-41B5-875B-E539250DD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7" y="1608206"/>
            <a:ext cx="5181600" cy="2977210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FF9CA3F-5D30-413A-BBA2-BD8DAA64EE06}"/>
              </a:ext>
            </a:extLst>
          </p:cNvPr>
          <p:cNvSpPr txBox="1">
            <a:spLocks/>
          </p:cNvSpPr>
          <p:nvPr/>
        </p:nvSpPr>
        <p:spPr>
          <a:xfrm>
            <a:off x="838200" y="4691448"/>
            <a:ext cx="5181600" cy="216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OPC Unified Automation (UA)</a:t>
            </a:r>
            <a:endParaRPr lang="en-US" sz="2400" dirty="0"/>
          </a:p>
          <a:p>
            <a:r>
              <a:rPr lang="en-US" sz="2000" dirty="0">
                <a:sym typeface="Wingdings" panose="05000000000000000000" pitchFamily="2" charset="2"/>
              </a:rPr>
              <a:t>Factory and process automation</a:t>
            </a:r>
          </a:p>
          <a:p>
            <a:r>
              <a:rPr lang="en-US" sz="2000" dirty="0">
                <a:sym typeface="Wingdings" panose="05000000000000000000" pitchFamily="2" charset="2"/>
              </a:rPr>
              <a:t>Graph-based information model and communication protocols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For management/monitoring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4D9446B3-47BF-44E2-833E-CAD27094F975}"/>
              </a:ext>
            </a:extLst>
          </p:cNvPr>
          <p:cNvSpPr txBox="1">
            <a:spLocks/>
          </p:cNvSpPr>
          <p:nvPr/>
        </p:nvSpPr>
        <p:spPr>
          <a:xfrm>
            <a:off x="6172200" y="4691447"/>
            <a:ext cx="5973132" cy="216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OPC UA Field-Level Communications (FLC)</a:t>
            </a:r>
            <a:endParaRPr lang="en-US" sz="2400" dirty="0"/>
          </a:p>
          <a:p>
            <a:r>
              <a:rPr lang="en-US" sz="2000" dirty="0"/>
              <a:t>Extension to cover field controllers and devices</a:t>
            </a:r>
          </a:p>
          <a:p>
            <a:r>
              <a:rPr lang="en-US" sz="2000" dirty="0"/>
              <a:t>Integrates TSN, which is configured via NETCONF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For real-time applications</a:t>
            </a:r>
            <a:endParaRPr lang="en-US" sz="20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580540-A9EA-458A-A0FE-9A06E083D0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1" t="40567" r="16095" b="5904"/>
          <a:stretch/>
        </p:blipFill>
        <p:spPr bwMode="auto">
          <a:xfrm>
            <a:off x="6586560" y="1608206"/>
            <a:ext cx="4352881" cy="2815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81A274F-99A4-4670-BC4E-BD55DC1D84DB}"/>
              </a:ext>
            </a:extLst>
          </p:cNvPr>
          <p:cNvSpPr/>
          <p:nvPr/>
        </p:nvSpPr>
        <p:spPr>
          <a:xfrm>
            <a:off x="10570290" y="1508847"/>
            <a:ext cx="443529" cy="1682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615566-8E49-4EB2-8E35-4106D08F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OPC UA Binding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5E78D-8DCA-42F8-8EB7-1212DB17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66622" cy="50323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Mapping to Properties, Actions, and Events </a:t>
            </a:r>
            <a:r>
              <a:rPr lang="fr-FR" sz="2400" dirty="0"/>
              <a:t>(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>
                <a:latin typeface="Consolas" panose="020B0609020204030204" pitchFamily="49" charset="0"/>
              </a:rPr>
              <a:t>opc:methodName</a:t>
            </a:r>
            <a:r>
              <a:rPr lang="fr-FR" sz="2400" dirty="0"/>
              <a:t> </a:t>
            </a:r>
            <a:r>
              <a:rPr lang="fr-FR" sz="2400" dirty="0" err="1"/>
              <a:t>field</a:t>
            </a:r>
            <a:r>
              <a:rPr lang="fr-FR" sz="2400" dirty="0"/>
              <a:t> in </a:t>
            </a:r>
            <a:r>
              <a:rPr lang="fr-FR" sz="2400" dirty="0" err="1"/>
              <a:t>from</a:t>
            </a:r>
            <a:r>
              <a:rPr lang="fr-FR" sz="2400" dirty="0"/>
              <a:t>)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b="0" i="0" u="none" strike="noStrike" baseline="0" dirty="0"/>
              <a:t>Variable </a:t>
            </a:r>
            <a:r>
              <a:rPr lang="fr-FR" sz="2000" b="0" i="0" u="none" strike="noStrike" baseline="0" dirty="0" err="1"/>
              <a:t>nodes</a:t>
            </a:r>
            <a:r>
              <a:rPr lang="fr-FR" sz="2000" b="0" i="0" u="none" strike="noStrike" baseline="0" dirty="0"/>
              <a:t> </a:t>
            </a:r>
            <a:r>
              <a:rPr lang="fr-FR" sz="2000" b="0" i="0" u="none" strike="noStrike" baseline="0" dirty="0">
                <a:sym typeface="Wingdings" panose="05000000000000000000" pitchFamily="2" charset="2"/>
              </a:rPr>
              <a:t> </a:t>
            </a:r>
            <a:r>
              <a:rPr lang="fr-FR" sz="2000" b="0" i="0" u="none" strike="noStrike" baseline="0" dirty="0" err="1"/>
              <a:t>Properties</a:t>
            </a:r>
            <a:r>
              <a:rPr lang="fr-FR" sz="2000" b="0" i="0" u="none" strike="noStrike" baseline="0" dirty="0"/>
              <a:t>	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M</a:t>
            </a:r>
            <a:r>
              <a:rPr lang="fr-FR" sz="2000" b="0" i="0" u="none" strike="noStrike" baseline="0" dirty="0"/>
              <a:t>ethod </a:t>
            </a:r>
            <a:r>
              <a:rPr lang="fr-FR" sz="2000" b="0" i="0" u="none" strike="noStrike" baseline="0" dirty="0" err="1"/>
              <a:t>nodes</a:t>
            </a:r>
            <a:r>
              <a:rPr lang="fr-FR" sz="2000" b="0" i="0" u="none" strike="noStrike" baseline="0" dirty="0"/>
              <a:t> </a:t>
            </a:r>
            <a:r>
              <a:rPr lang="fr-FR" sz="2000" b="0" i="0" u="none" strike="noStrike" baseline="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Actions</a:t>
            </a:r>
            <a:r>
              <a:rPr lang="fr-FR" sz="2000" b="0" i="0" u="none" strike="noStrike" baseline="0" dirty="0"/>
              <a:t>		(</a:t>
            </a:r>
            <a:r>
              <a:rPr lang="fr-FR" sz="2000" b="0" i="0" u="none" strike="noStrike" baseline="0" dirty="0" err="1"/>
              <a:t>node</a:t>
            </a:r>
            <a:r>
              <a:rPr lang="fr-FR" sz="2000" b="0" i="0" u="none" strike="noStrike" baseline="0" dirty="0"/>
              <a:t> </a:t>
            </a:r>
            <a:r>
              <a:rPr lang="fr-FR" sz="2000" b="0" i="0" u="none" strike="noStrike" baseline="0" dirty="0" err="1"/>
              <a:t>attributes</a:t>
            </a:r>
            <a:r>
              <a:rPr lang="fr-FR" sz="2000" b="0" i="0" u="none" strike="noStrike" dirty="0"/>
              <a:t> </a:t>
            </a:r>
            <a:r>
              <a:rPr lang="fr-FR" sz="2000" b="0" i="0" u="none" strike="noStrike" dirty="0" err="1"/>
              <a:t>become</a:t>
            </a:r>
            <a:r>
              <a:rPr lang="fr-FR" sz="2000" b="0" i="0" u="none" strike="noStrike" dirty="0"/>
              <a:t> TD </a:t>
            </a:r>
            <a:r>
              <a:rPr lang="fr-FR" sz="2000" b="0" i="0" u="none" strike="noStrike" dirty="0" err="1"/>
              <a:t>fields</a:t>
            </a:r>
            <a:r>
              <a:rPr lang="fr-FR" sz="2000" b="0" i="0" u="none" strike="noStrike" dirty="0"/>
              <a:t>)</a:t>
            </a:r>
            <a:endParaRPr lang="en-US" sz="2000" b="0" i="0" u="none" strike="noStrike" baseline="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b="0" i="0" u="none" strike="noStrike" baseline="0" dirty="0"/>
              <a:t>Node alerts </a:t>
            </a:r>
            <a:r>
              <a:rPr lang="en-US" sz="2000" b="0" i="0" u="none" strike="noStrike" baseline="0" dirty="0">
                <a:sym typeface="Wingdings" panose="05000000000000000000" pitchFamily="2" charset="2"/>
              </a:rPr>
              <a:t> </a:t>
            </a:r>
            <a:r>
              <a:rPr lang="en-US" sz="2000" b="0" i="0" u="none" strike="noStrike" baseline="0" dirty="0"/>
              <a:t>Events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err="1"/>
              <a:t>DataSchema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OPC UA uses </a:t>
            </a:r>
            <a:r>
              <a:rPr lang="en-US" sz="2000" dirty="0">
                <a:solidFill>
                  <a:srgbClr val="FF0000"/>
                </a:solidFill>
              </a:rPr>
              <a:t>binary data types</a:t>
            </a:r>
            <a:r>
              <a:rPr lang="en-US" sz="2000" dirty="0"/>
              <a:t>, hence JSON Schema must be further annotated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Would be binding-specific, ergo form field, but form metadata not available to </a:t>
            </a:r>
            <a:r>
              <a:rPr lang="en-US" sz="2000" dirty="0" err="1"/>
              <a:t>ContentSerdes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"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opc:dataType</a:t>
            </a:r>
            <a:r>
              <a:rPr lang="en-US" sz="2000" dirty="0"/>
              <a:t> annotation in </a:t>
            </a:r>
            <a:r>
              <a:rPr lang="en-US" sz="2000" dirty="0" err="1"/>
              <a:t>DataSchema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Form </a:t>
            </a:r>
            <a:r>
              <a:rPr lang="en-US" sz="2400" dirty="0" err="1"/>
              <a:t>href</a:t>
            </a:r>
            <a:r>
              <a:rPr lang="en-US" sz="2400" dirty="0"/>
              <a:t> URI (UA-Binary over TCP)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Adopt </a:t>
            </a:r>
            <a:r>
              <a:rPr lang="en-US" sz="2000" dirty="0" err="1"/>
              <a:t>opc.tcp</a:t>
            </a:r>
            <a:r>
              <a:rPr lang="en-US" sz="2000" dirty="0"/>
              <a:t> schema, but extend with </a:t>
            </a:r>
            <a:r>
              <a:rPr lang="en-US" sz="2000" b="1" dirty="0">
                <a:solidFill>
                  <a:srgbClr val="FF0000"/>
                </a:solidFill>
              </a:rPr>
              <a:t>;</a:t>
            </a:r>
            <a:r>
              <a:rPr lang="en-US" sz="2000" dirty="0"/>
              <a:t>-separated query similar to OPC UA tooling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"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opc.tcp</a:t>
            </a:r>
            <a:r>
              <a:rPr lang="en-US" sz="2000" dirty="0">
                <a:latin typeface="Consolas" panose="020B0609020204030204" pitchFamily="49" charset="0"/>
              </a:rPr>
              <a:t>://localhost:5050/</a:t>
            </a:r>
            <a:r>
              <a:rPr lang="en-US" sz="2000" dirty="0" err="1">
                <a:latin typeface="Consolas" panose="020B0609020204030204" pitchFamily="49" charset="0"/>
              </a:rPr>
              <a:t>server-path?ns</a:t>
            </a:r>
            <a:r>
              <a:rPr lang="en-US" sz="2000" dirty="0">
                <a:latin typeface="Consolas" panose="020B0609020204030204" pitchFamily="49" charset="0"/>
              </a:rPr>
              <a:t>=1;s=</a:t>
            </a:r>
            <a:r>
              <a:rPr lang="en-US" sz="2000" dirty="0" err="1">
                <a:latin typeface="Consolas" panose="020B0609020204030204" pitchFamily="49" charset="0"/>
              </a:rPr>
              <a:t>mynode</a:t>
            </a:r>
            <a:endParaRPr lang="en-US" sz="20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Form </a:t>
            </a:r>
            <a:r>
              <a:rPr lang="en-US" sz="2400" dirty="0" err="1"/>
              <a:t>contentType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UA-Binary has no registered </a:t>
            </a:r>
            <a:r>
              <a:rPr lang="en-US" sz="2000" dirty="0" err="1"/>
              <a:t>mediatype</a:t>
            </a:r>
            <a:r>
              <a:rPr lang="en-US" sz="2000" dirty="0"/>
              <a:t> (similar to URI schema, needs a push within OPCF)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"/>
            </a:pPr>
            <a:r>
              <a:rPr lang="en-US" sz="2000" dirty="0">
                <a:latin typeface="Consolas" panose="020B0609020204030204" pitchFamily="49" charset="0"/>
              </a:rPr>
              <a:t> application/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x.</a:t>
            </a:r>
            <a:r>
              <a:rPr lang="en-US" sz="2000" dirty="0" err="1">
                <a:latin typeface="Consolas" panose="020B0609020204030204" pitchFamily="49" charset="0"/>
              </a:rPr>
              <a:t>opcua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5670-2D09-4305-BBBE-C4186D8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9B78-D008-49A9-9EEE-FD5646976937}" type="slidenum">
              <a:rPr lang="en-US" smtClean="0"/>
              <a:t>39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7D372-54B1-4951-9EF2-479F1D1BC847}"/>
              </a:ext>
            </a:extLst>
          </p:cNvPr>
          <p:cNvSpPr txBox="1"/>
          <p:nvPr/>
        </p:nvSpPr>
        <p:spPr>
          <a:xfrm>
            <a:off x="0" y="6588695"/>
            <a:ext cx="1219200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050" dirty="0" err="1"/>
              <a:t>Sciullo</a:t>
            </a:r>
            <a:r>
              <a:rPr lang="en-US" sz="1050" dirty="0"/>
              <a:t>, Bhattacharjee, Matthias Kovatsch. “Bringing Deterministic Industrial Networking to the W3C Web of Things with TSN and OPC UA.” Proc. IoT 2020. Malmö, Sweden. Sep 2020</a:t>
            </a:r>
          </a:p>
        </p:txBody>
      </p:sp>
    </p:spTree>
    <p:extLst>
      <p:ext uri="{BB962C8B-B14F-4D97-AF65-F5344CB8AC3E}">
        <p14:creationId xmlns:p14="http://schemas.microsoft.com/office/powerpoint/2010/main" val="54124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62C660-7728-457E-9B11-DE825F8D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Spirits of Web of Things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6CD40-4457-4003-A8FB-C5C19174B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2779" cy="4351338"/>
          </a:xfrm>
          <a:solidFill>
            <a:srgbClr val="FF0066"/>
          </a:solidFill>
        </p:spPr>
        <p:txBody>
          <a:bodyPr/>
          <a:lstStyle/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Past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Web Presences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Putting Things to REST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Constrained RESTful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7516B-9BA9-4A4B-923E-8BF2F8CB5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71021" y="1825625"/>
            <a:ext cx="32827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Yet to Come</a:t>
            </a:r>
          </a:p>
          <a:p>
            <a:endParaRPr lang="en-US" sz="2400" dirty="0"/>
          </a:p>
          <a:p>
            <a:r>
              <a:rPr lang="en-US" sz="2400" dirty="0"/>
              <a:t>More Bindings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More Semantics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Better Actions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5C17964-FD53-45BB-90C4-794D6D14A730}"/>
              </a:ext>
            </a:extLst>
          </p:cNvPr>
          <p:cNvSpPr txBox="1">
            <a:spLocks/>
          </p:cNvSpPr>
          <p:nvPr/>
        </p:nvSpPr>
        <p:spPr>
          <a:xfrm>
            <a:off x="4454611" y="1825625"/>
            <a:ext cx="32827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Present</a:t>
            </a:r>
          </a:p>
          <a:p>
            <a:endParaRPr lang="en-US" sz="2400" dirty="0"/>
          </a:p>
          <a:p>
            <a:r>
              <a:rPr lang="en-US" sz="2400" dirty="0"/>
              <a:t>W3C Standardization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Thing Description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node-wot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3E21A2-977E-4722-BD9B-23CBA0AA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8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615566-8E49-4EB2-8E35-4106D08F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NETCONF Binding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5E78D-8DCA-42F8-8EB7-1212DB17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Mapping to Properties, Actions, and Events (built on RESTCONF)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 err="1"/>
              <a:t>Leaf-nodes</a:t>
            </a:r>
            <a:r>
              <a:rPr lang="fr-FR" sz="2000" dirty="0"/>
              <a:t> </a:t>
            </a:r>
            <a:r>
              <a:rPr lang="fr-FR" sz="2000" b="0" i="0" u="none" strike="noStrike" baseline="0" dirty="0">
                <a:sym typeface="Wingdings" panose="05000000000000000000" pitchFamily="2" charset="2"/>
              </a:rPr>
              <a:t> </a:t>
            </a:r>
            <a:r>
              <a:rPr lang="fr-FR" sz="2000" b="0" i="0" u="none" strike="noStrike" baseline="0" dirty="0" err="1"/>
              <a:t>Properties</a:t>
            </a:r>
            <a:endParaRPr lang="fr-FR" sz="2000" b="0" i="0" u="none" strike="noStrike" baseline="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 err="1"/>
              <a:t>RPCs</a:t>
            </a:r>
            <a:r>
              <a:rPr lang="fr-FR" sz="2000" b="0" i="0" u="none" strike="noStrike" baseline="0" dirty="0"/>
              <a:t> </a:t>
            </a:r>
            <a:r>
              <a:rPr lang="fr-FR" sz="2000" b="0" i="0" u="none" strike="noStrike" baseline="0" dirty="0">
                <a:sym typeface="Wingdings" panose="05000000000000000000" pitchFamily="2" charset="2"/>
              </a:rPr>
              <a:t> </a:t>
            </a:r>
            <a:r>
              <a:rPr lang="fr-FR" sz="2000" b="0" i="0" u="none" strike="noStrike" baseline="0" dirty="0"/>
              <a:t>Actions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b="0" i="0" u="none" strike="noStrike" baseline="0" dirty="0"/>
              <a:t>Notifications </a:t>
            </a:r>
            <a:r>
              <a:rPr lang="en-US" sz="2000" b="0" i="0" u="none" strike="noStrike" baseline="0" dirty="0">
                <a:sym typeface="Wingdings" panose="05000000000000000000" pitchFamily="2" charset="2"/>
              </a:rPr>
              <a:t> </a:t>
            </a:r>
            <a:r>
              <a:rPr lang="en-US" sz="2000" b="0" i="0" u="none" strike="noStrike" baseline="0" dirty="0"/>
              <a:t>Events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err="1"/>
              <a:t>DataSchema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Mostly works, as YANG is XML-based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Must add mechanism for XML node attributes (e.g., 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"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nc:container</a:t>
            </a:r>
            <a:r>
              <a:rPr lang="en-US" sz="2000" dirty="0"/>
              <a:t> and </a:t>
            </a:r>
            <a:r>
              <a:rPr lang="en-US" sz="2000" dirty="0" err="1">
                <a:latin typeface="Consolas" panose="020B0609020204030204" pitchFamily="49" charset="0"/>
              </a:rPr>
              <a:t>nc:attribute</a:t>
            </a:r>
            <a:r>
              <a:rPr lang="en-US" sz="2000" dirty="0"/>
              <a:t> annotations – should become general XML mechanism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Form </a:t>
            </a:r>
            <a:r>
              <a:rPr lang="en-US" sz="2400" dirty="0" err="1"/>
              <a:t>href</a:t>
            </a:r>
            <a:r>
              <a:rPr lang="en-US" sz="2400" dirty="0"/>
              <a:t> URI (XML messages over SSH transport)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Similar to RESTCONF URIs, but with support for </a:t>
            </a:r>
            <a:r>
              <a:rPr lang="en-US" sz="2000" dirty="0">
                <a:solidFill>
                  <a:srgbClr val="FF0000"/>
                </a:solidFill>
              </a:rPr>
              <a:t>datastores</a:t>
            </a:r>
            <a:r>
              <a:rPr lang="en-US" sz="2000" dirty="0"/>
              <a:t> (RESTCONF has implicit rules)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"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netconf://localhost:830/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running</a:t>
            </a:r>
            <a:r>
              <a:rPr lang="en-US" sz="1800" dirty="0">
                <a:latin typeface="Consolas" panose="020B0609020204030204" pitchFamily="49" charset="0"/>
              </a:rPr>
              <a:t>/ietf-interfaces:interfaces/interface=eth0/type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Form </a:t>
            </a:r>
            <a:r>
              <a:rPr lang="en-US" sz="2400" dirty="0" err="1"/>
              <a:t>contentType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Re-usable from RESTCONF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"/>
            </a:pPr>
            <a:r>
              <a:rPr lang="en-US" sz="2000" dirty="0">
                <a:latin typeface="Consolas" panose="020B0609020204030204" pitchFamily="49" charset="0"/>
              </a:rPr>
              <a:t> application/</a:t>
            </a:r>
            <a:r>
              <a:rPr lang="en-US" sz="2000" dirty="0" err="1">
                <a:latin typeface="Consolas" panose="020B0609020204030204" pitchFamily="49" charset="0"/>
              </a:rPr>
              <a:t>yang-data+xml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5670-2D09-4305-BBBE-C4186D8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9B78-D008-49A9-9EEE-FD5646976937}" type="slidenum">
              <a:rPr lang="en-US" smtClean="0"/>
              <a:t>40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8A2C2-BF15-4DA3-91A3-A66D6CE297A8}"/>
              </a:ext>
            </a:extLst>
          </p:cNvPr>
          <p:cNvSpPr txBox="1"/>
          <p:nvPr/>
        </p:nvSpPr>
        <p:spPr>
          <a:xfrm>
            <a:off x="0" y="6588695"/>
            <a:ext cx="1219200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050" dirty="0" err="1"/>
              <a:t>Sciullo</a:t>
            </a:r>
            <a:r>
              <a:rPr lang="en-US" sz="1050" dirty="0"/>
              <a:t>, Bhattacharjee, Matthias Kovatsch. “Bringing Deterministic Industrial Networking to the W3C Web of Things with TSN and OPC UA.” Proc. IoT 2020. Malmö, Sweden. Sep 2020</a:t>
            </a:r>
          </a:p>
        </p:txBody>
      </p:sp>
    </p:spTree>
    <p:extLst>
      <p:ext uri="{BB962C8B-B14F-4D97-AF65-F5344CB8AC3E}">
        <p14:creationId xmlns:p14="http://schemas.microsoft.com/office/powerpoint/2010/main" val="3425323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35961"/>
          </a:xfrm>
        </p:spPr>
        <p:txBody>
          <a:bodyPr/>
          <a:lstStyle/>
          <a:p>
            <a:r>
              <a:rPr lang="de-DE" dirty="0"/>
              <a:t>OPC UA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9788" y="2139950"/>
            <a:ext cx="5157787" cy="36845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"properties"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"Velocity"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"number"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"observable"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opc:dataType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"Double"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"forms"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href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opc.tcp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://xts.local:5050/ns=1;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\\</a:t>
            </a:r>
            <a:b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      s=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GVL.OPC_Interface.MOVER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[1].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Input.Velocity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contentType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x.opcua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-binary"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}]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... 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"actions"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"Execute"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"input"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FF9900"/>
                </a:solidFill>
                <a:latin typeface="Consolas" panose="020B0609020204030204" pitchFamily="49" charset="0"/>
              </a:rPr>
              <a:t>boolean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opc:dataType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"Boolean"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"output"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FF9900"/>
                </a:solidFill>
                <a:latin typeface="Consolas" panose="020B0609020204030204" pitchFamily="49" charset="0"/>
              </a:rPr>
              <a:t>boolean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opc:dataType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"Boolean"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"forms"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href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B050"/>
                </a:solidFill>
                <a:latin typeface="Consolas" panose="020B0609020204030204" pitchFamily="49" charset="0"/>
              </a:rPr>
              <a:t>opc.tcp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://xts.local:5050/ns=1;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\\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          s=</a:t>
            </a:r>
            <a:r>
              <a:rPr lang="en-US" sz="1100" dirty="0" err="1">
                <a:solidFill>
                  <a:srgbClr val="00B050"/>
                </a:solidFill>
                <a:latin typeface="Consolas" panose="020B0609020204030204" pitchFamily="49" charset="0"/>
              </a:rPr>
              <a:t>GVL.OPC_Interface.XTS.Input.Execute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contentType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"application/</a:t>
            </a:r>
            <a:r>
              <a:rPr lang="en-US" sz="1100" dirty="0" err="1">
                <a:solidFill>
                  <a:srgbClr val="00B050"/>
                </a:solidFill>
                <a:latin typeface="Consolas" panose="020B0609020204030204" pitchFamily="49" charset="0"/>
              </a:rPr>
              <a:t>x.opcua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-binary"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opc:method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"Call"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}] } }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40304" y="1681163"/>
            <a:ext cx="5183188" cy="435961"/>
          </a:xfrm>
        </p:spPr>
        <p:txBody>
          <a:bodyPr/>
          <a:lstStyle/>
          <a:p>
            <a:r>
              <a:rPr lang="de-DE" dirty="0"/>
              <a:t>NETCONF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140303" y="2139950"/>
            <a:ext cx="6145619" cy="36845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"properties"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 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"admin-control-list"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"array"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"items"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"object"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"properties"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"index"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"number"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"minimum"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"maximum"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127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"time-interval"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"number"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"minimum"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"maximum"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4294967295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"gate-state"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"number"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"minimum"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"maximum"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255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}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uriVariables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"datastore"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1" dirty="0">
                <a:solidFill>
                  <a:srgbClr val="4A7B7C"/>
                </a:solidFill>
                <a:latin typeface="Consolas" panose="020B0609020204030204" pitchFamily="49" charset="0"/>
              </a:rPr>
              <a:t>"@type"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B050"/>
                </a:solidFill>
                <a:latin typeface="Consolas" panose="020B0609020204030204" pitchFamily="49" charset="0"/>
              </a:rPr>
              <a:t>nc:Target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"string"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enum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"candidate"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"running"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"startup"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"interface"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"type"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FF9900"/>
                </a:solidFill>
                <a:latin typeface="Consolas" panose="020B0609020204030204" pitchFamily="49" charset="0"/>
              </a:rPr>
              <a:t>"integer"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"minimum"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1" dirty="0">
                <a:solidFill>
                  <a:srgbClr val="FF9900"/>
                </a:solidFill>
                <a:latin typeface="Consolas" panose="020B0609020204030204" pitchFamily="49" charset="0"/>
              </a:rPr>
              <a:t>"maximum"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"forms"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href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B050"/>
                </a:solidFill>
                <a:latin typeface="Consolas" panose="020B0609020204030204" pitchFamily="49" charset="0"/>
              </a:rPr>
              <a:t>netconf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://172.17.0.2:830/{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datastore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}/</a:t>
            </a:r>
            <a:r>
              <a:rPr lang="en-US" sz="1100" dirty="0" err="1">
                <a:solidFill>
                  <a:srgbClr val="00B050"/>
                </a:solidFill>
                <a:latin typeface="Consolas" panose="020B0609020204030204" pitchFamily="49" charset="0"/>
              </a:rPr>
              <a:t>huawei:tsn-configuration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\\</a:t>
            </a:r>
            <a:b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/interface={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datastore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}/gate-parameters/admin-control-list"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contentType</a:t>
            </a:r>
            <a:r>
              <a:rPr lang="en-US" sz="11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"application/</a:t>
            </a:r>
            <a:r>
              <a:rPr lang="en-US" sz="1100" dirty="0" err="1">
                <a:solidFill>
                  <a:srgbClr val="00B050"/>
                </a:solidFill>
                <a:latin typeface="Consolas" panose="020B0609020204030204" pitchFamily="49" charset="0"/>
              </a:rPr>
              <a:t>yang-data+xml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nc:curies</a:t>
            </a:r>
            <a:r>
              <a:rPr 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urn:ietf:params:xml:ns:yang:huawei-tsn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}]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CFABBB-00A6-47F8-8563-369B10BC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06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32CC36-32AF-45D9-B2C9-B54BD38B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TDs to Knowledge Graphs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134D88-1394-4585-9218-A1B92D213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D47F5-01CC-437D-A3F8-B1583036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45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A724-96A1-4208-9FCC-3A62EB24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Thing Description Is 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98F1B-EF0C-4E24-9963-7AE272B39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Provisioning of domain-specific vocabularies and ontologies</a:t>
            </a:r>
          </a:p>
          <a:p>
            <a:pPr lvl="1"/>
            <a:r>
              <a:rPr lang="en-US" dirty="0"/>
              <a:t>schema.org IoT Extension</a:t>
            </a:r>
          </a:p>
          <a:p>
            <a:pPr lvl="2"/>
            <a:r>
              <a:rPr lang="en-US" dirty="0"/>
              <a:t>W3C Community Group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Bridging existing ontologies, e.g.,</a:t>
            </a:r>
          </a:p>
          <a:p>
            <a:pPr lvl="2"/>
            <a:r>
              <a:rPr lang="en-US" dirty="0"/>
              <a:t>SSN</a:t>
            </a:r>
          </a:p>
          <a:p>
            <a:pPr lvl="2"/>
            <a:r>
              <a:rPr lang="en-US" dirty="0" err="1"/>
              <a:t>eCl@ss</a:t>
            </a:r>
            <a:endParaRPr lang="en-US" dirty="0"/>
          </a:p>
          <a:p>
            <a:pPr lvl="2"/>
            <a:r>
              <a:rPr lang="en-US" dirty="0"/>
              <a:t>Building Topology Ontology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Converting existing models, e.g.,</a:t>
            </a:r>
          </a:p>
          <a:p>
            <a:pPr lvl="2"/>
            <a:r>
              <a:rPr lang="en-US" dirty="0"/>
              <a:t>OPC UA Companion Specifications</a:t>
            </a:r>
          </a:p>
          <a:p>
            <a:pPr lvl="2"/>
            <a:r>
              <a:rPr lang="en-US" dirty="0" err="1"/>
              <a:t>OneDM</a:t>
            </a:r>
            <a:r>
              <a:rPr lang="en-US" dirty="0"/>
              <a:t> (ZigBee Cluster Lib etc.)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1515B50-B5C1-42AC-BD2B-5DE01B1E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BF6039-591A-4C3D-8C3D-6920B10438DF}"/>
              </a:ext>
            </a:extLst>
          </p:cNvPr>
          <p:cNvGrpSpPr/>
          <p:nvPr/>
        </p:nvGrpSpPr>
        <p:grpSpPr>
          <a:xfrm>
            <a:off x="5768474" y="2389151"/>
            <a:ext cx="5585326" cy="1455036"/>
            <a:chOff x="481556" y="2015406"/>
            <a:chExt cx="8161916" cy="21262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9551E1-F6ED-41D2-BDDF-4014DE04AF23}"/>
                </a:ext>
              </a:extLst>
            </p:cNvPr>
            <p:cNvSpPr/>
            <p:nvPr/>
          </p:nvSpPr>
          <p:spPr>
            <a:xfrm>
              <a:off x="3267393" y="2015406"/>
              <a:ext cx="1705551" cy="3034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schema:thing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3B8C70-0CA4-44B1-AE92-7CD479258054}"/>
                </a:ext>
              </a:extLst>
            </p:cNvPr>
            <p:cNvSpPr/>
            <p:nvPr/>
          </p:nvSpPr>
          <p:spPr>
            <a:xfrm>
              <a:off x="1002119" y="2912962"/>
              <a:ext cx="1705551" cy="3034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IotCapability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C189D2-E74F-48D3-801E-80B83A501E65}"/>
                </a:ext>
              </a:extLst>
            </p:cNvPr>
            <p:cNvSpPr/>
            <p:nvPr/>
          </p:nvSpPr>
          <p:spPr>
            <a:xfrm>
              <a:off x="3811760" y="2912962"/>
              <a:ext cx="1705551" cy="3034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InteractionPattern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6CA058-7557-409D-ACAD-336B0188FC3E}"/>
                </a:ext>
              </a:extLst>
            </p:cNvPr>
            <p:cNvSpPr/>
            <p:nvPr/>
          </p:nvSpPr>
          <p:spPr>
            <a:xfrm>
              <a:off x="2946225" y="3661546"/>
              <a:ext cx="1060597" cy="3034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</a:rPr>
                <a:t>IotAction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2C3029-FF5D-4FBF-960D-3B12CB9B1FD1}"/>
                </a:ext>
              </a:extLst>
            </p:cNvPr>
            <p:cNvSpPr/>
            <p:nvPr/>
          </p:nvSpPr>
          <p:spPr>
            <a:xfrm>
              <a:off x="4145273" y="3661547"/>
              <a:ext cx="884016" cy="3034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IotEvent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C74F2-0187-46D4-B62D-7E51F2DFBEC4}"/>
                </a:ext>
              </a:extLst>
            </p:cNvPr>
            <p:cNvSpPr/>
            <p:nvPr/>
          </p:nvSpPr>
          <p:spPr>
            <a:xfrm>
              <a:off x="5122808" y="3661546"/>
              <a:ext cx="1184475" cy="3034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IotProperty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6C6470-86E1-40C7-8E5A-42C789D6D29D}"/>
                </a:ext>
              </a:extLst>
            </p:cNvPr>
            <p:cNvCxnSpPr/>
            <p:nvPr/>
          </p:nvCxnSpPr>
          <p:spPr>
            <a:xfrm flipV="1">
              <a:off x="5517311" y="3064675"/>
              <a:ext cx="1144111" cy="1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43DA81-A0ED-4296-A2C7-DF277EBFD547}"/>
                </a:ext>
              </a:extLst>
            </p:cNvPr>
            <p:cNvSpPr/>
            <p:nvPr/>
          </p:nvSpPr>
          <p:spPr>
            <a:xfrm>
              <a:off x="5324462" y="2599143"/>
              <a:ext cx="1469210" cy="3373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 err="1">
                  <a:solidFill>
                    <a:schemeClr val="tx1"/>
                  </a:solidFill>
                </a:rPr>
                <a:t>acceptsInputData</a:t>
              </a:r>
              <a:endParaRPr lang="en-US" sz="9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BEDD1C-8280-49D8-814C-D41AABE93299}"/>
                </a:ext>
              </a:extLst>
            </p:cNvPr>
            <p:cNvSpPr/>
            <p:nvPr/>
          </p:nvSpPr>
          <p:spPr>
            <a:xfrm>
              <a:off x="5225659" y="2357826"/>
              <a:ext cx="1673007" cy="3373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 err="1">
                  <a:solidFill>
                    <a:schemeClr val="tx1"/>
                  </a:solidFill>
                </a:rPr>
                <a:t>providesOutputData</a:t>
              </a:r>
              <a:endParaRPr lang="en-US" sz="9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275190-7745-473C-8F92-BBDE4E47FEB6}"/>
                </a:ext>
              </a:extLst>
            </p:cNvPr>
            <p:cNvSpPr/>
            <p:nvPr/>
          </p:nvSpPr>
          <p:spPr>
            <a:xfrm>
              <a:off x="2244150" y="2579983"/>
              <a:ext cx="2127451" cy="3373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 err="1">
                  <a:solidFill>
                    <a:schemeClr val="tx1"/>
                  </a:solidFill>
                </a:rPr>
                <a:t>providesInteractionPattern</a:t>
              </a:r>
              <a:endParaRPr lang="en-US" sz="9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209FAE-A002-435D-8279-12AE9C1EE68A}"/>
                </a:ext>
              </a:extLst>
            </p:cNvPr>
            <p:cNvSpPr/>
            <p:nvPr/>
          </p:nvSpPr>
          <p:spPr>
            <a:xfrm>
              <a:off x="6661422" y="2912961"/>
              <a:ext cx="1705551" cy="3034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IotDataItem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91C667-219A-4045-9D14-DE4B0077DBDD}"/>
                </a:ext>
              </a:extLst>
            </p:cNvPr>
            <p:cNvCxnSpPr/>
            <p:nvPr/>
          </p:nvCxnSpPr>
          <p:spPr>
            <a:xfrm flipH="1">
              <a:off x="3569798" y="3431842"/>
              <a:ext cx="1586" cy="23107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03033D-6D4F-44B0-B9EA-4FC018B028CE}"/>
                </a:ext>
              </a:extLst>
            </p:cNvPr>
            <p:cNvCxnSpPr/>
            <p:nvPr/>
          </p:nvCxnSpPr>
          <p:spPr>
            <a:xfrm flipH="1">
              <a:off x="5739489" y="3430474"/>
              <a:ext cx="1586" cy="23107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6000F5-985B-4A1D-80E8-1C754426550E}"/>
                </a:ext>
              </a:extLst>
            </p:cNvPr>
            <p:cNvCxnSpPr/>
            <p:nvPr/>
          </p:nvCxnSpPr>
          <p:spPr>
            <a:xfrm flipH="1">
              <a:off x="4660650" y="3430474"/>
              <a:ext cx="1586" cy="23107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5F518A-6FE0-4472-8E85-24741E5866CF}"/>
                </a:ext>
              </a:extLst>
            </p:cNvPr>
            <p:cNvCxnSpPr/>
            <p:nvPr/>
          </p:nvCxnSpPr>
          <p:spPr>
            <a:xfrm flipH="1">
              <a:off x="3577230" y="3435702"/>
              <a:ext cx="216225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547690-B872-4015-ADEA-01B4904CAB6A}"/>
                </a:ext>
              </a:extLst>
            </p:cNvPr>
            <p:cNvCxnSpPr/>
            <p:nvPr/>
          </p:nvCxnSpPr>
          <p:spPr>
            <a:xfrm flipV="1">
              <a:off x="4669882" y="3216389"/>
              <a:ext cx="1" cy="22317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AB4C83-D74A-46BD-9715-D9F9ECEE9C74}"/>
                </a:ext>
              </a:extLst>
            </p:cNvPr>
            <p:cNvSpPr/>
            <p:nvPr/>
          </p:nvSpPr>
          <p:spPr>
            <a:xfrm>
              <a:off x="6387243" y="3519817"/>
              <a:ext cx="2256228" cy="30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schema:PropertyValue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6A1B2B-38C9-4C16-948F-AB326AA15D5C}"/>
                </a:ext>
              </a:extLst>
            </p:cNvPr>
            <p:cNvSpPr/>
            <p:nvPr/>
          </p:nvSpPr>
          <p:spPr>
            <a:xfrm>
              <a:off x="6387243" y="3838244"/>
              <a:ext cx="2256229" cy="30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schema:PropertyValueSpec</a:t>
              </a:r>
              <a:r>
                <a:rPr lang="en-US" sz="800" dirty="0">
                  <a:solidFill>
                    <a:schemeClr val="tx1"/>
                  </a:solidFill>
                </a:rPr>
                <a:t>.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F1B799-71ED-4CF5-BD44-21565EAF98A9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7514198" y="3216388"/>
              <a:ext cx="1159" cy="30342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7475D3-DEB0-4E5D-A812-2AC6E5396B32}"/>
                </a:ext>
              </a:extLst>
            </p:cNvPr>
            <p:cNvCxnSpPr>
              <a:endCxn id="7" idx="1"/>
            </p:cNvCxnSpPr>
            <p:nvPr/>
          </p:nvCxnSpPr>
          <p:spPr>
            <a:xfrm flipV="1">
              <a:off x="2717185" y="3064676"/>
              <a:ext cx="1094575" cy="9913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28876A-850C-4911-B503-4B5785023208}"/>
                </a:ext>
              </a:extLst>
            </p:cNvPr>
            <p:cNvCxnSpPr>
              <a:stCxn id="26" idx="2"/>
              <a:endCxn id="6" idx="0"/>
            </p:cNvCxnSpPr>
            <p:nvPr/>
          </p:nvCxnSpPr>
          <p:spPr>
            <a:xfrm>
              <a:off x="1852382" y="2319110"/>
              <a:ext cx="2513" cy="5938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D959E4-F0DB-4880-BDB6-9D6B6748D801}"/>
                </a:ext>
              </a:extLst>
            </p:cNvPr>
            <p:cNvSpPr/>
            <p:nvPr/>
          </p:nvSpPr>
          <p:spPr>
            <a:xfrm>
              <a:off x="999606" y="2015683"/>
              <a:ext cx="1705551" cy="3034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IotThing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52BAFB-F8EB-4FF5-ACC2-A8D4CAF51105}"/>
                </a:ext>
              </a:extLst>
            </p:cNvPr>
            <p:cNvSpPr/>
            <p:nvPr/>
          </p:nvSpPr>
          <p:spPr>
            <a:xfrm>
              <a:off x="481556" y="2319272"/>
              <a:ext cx="1370825" cy="5397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900" dirty="0" err="1"/>
                <a:t>hasIotThing</a:t>
              </a:r>
              <a:endParaRPr lang="en-US" sz="900" dirty="0"/>
            </a:p>
            <a:p>
              <a:pPr algn="r"/>
              <a:r>
                <a:rPr lang="en-US" sz="900" dirty="0" err="1">
                  <a:solidFill>
                    <a:schemeClr val="tx1"/>
                  </a:solidFill>
                </a:rPr>
                <a:t>hasIotCapability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82160D4-5718-41FB-8D6C-FF5D76501E31}"/>
                </a:ext>
              </a:extLst>
            </p:cNvPr>
            <p:cNvCxnSpPr>
              <a:stCxn id="5" idx="1"/>
              <a:endCxn id="26" idx="3"/>
            </p:cNvCxnSpPr>
            <p:nvPr/>
          </p:nvCxnSpPr>
          <p:spPr>
            <a:xfrm flipH="1">
              <a:off x="2705157" y="2167120"/>
              <a:ext cx="562236" cy="277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 descr="A close up of a map&#10;&#10;Description automatically generated">
            <a:extLst>
              <a:ext uri="{FF2B5EF4-FFF2-40B4-BE49-F238E27FC236}">
                <a16:creationId xmlns:a16="http://schemas.microsoft.com/office/drawing/2014/main" id="{7B22A707-415F-42EA-935B-070274A6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592" y="3950147"/>
            <a:ext cx="2640427" cy="26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1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A724-96A1-4208-9FCC-3A62EB24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Thing Description Is a Framework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C9F97A36-4EB3-43A5-A27A-FD04E3BB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DE" dirty="0"/>
              <a:t>Management of TD information</a:t>
            </a:r>
          </a:p>
          <a:p>
            <a:pPr lvl="1"/>
            <a:r>
              <a:rPr lang="de-DE" dirty="0"/>
              <a:t>Thing Directory to be standardized</a:t>
            </a:r>
          </a:p>
          <a:p>
            <a:pPr lvl="2"/>
            <a:r>
              <a:rPr lang="de-DE" dirty="0"/>
              <a:t>Registration</a:t>
            </a:r>
          </a:p>
          <a:p>
            <a:pPr lvl="2"/>
            <a:r>
              <a:rPr lang="de-DE" dirty="0"/>
              <a:t>Lookup</a:t>
            </a:r>
          </a:p>
          <a:p>
            <a:pPr lvl="1"/>
            <a:r>
              <a:rPr lang="de-DE" dirty="0"/>
              <a:t>TDs </a:t>
            </a:r>
            <a:r>
              <a:rPr lang="en-US" dirty="0"/>
              <a:t>are Linked Data (JSON-LD 1.1)</a:t>
            </a:r>
          </a:p>
          <a:p>
            <a:pPr lvl="2"/>
            <a:r>
              <a:rPr lang="en-US" dirty="0"/>
              <a:t>Thing Directory is a knowledge base</a:t>
            </a:r>
          </a:p>
          <a:p>
            <a:pPr lvl="2"/>
            <a:r>
              <a:rPr lang="en-US" dirty="0"/>
              <a:t>Enrich with any data, e.g., maintenance</a:t>
            </a:r>
          </a:p>
          <a:p>
            <a:pPr lvl="2"/>
            <a:r>
              <a:rPr lang="en-US" sz="2000" dirty="0"/>
              <a:t>Serialize context-aware TDs, e.g., </a:t>
            </a:r>
            <a:r>
              <a:rPr lang="en-US" dirty="0"/>
              <a:t>for </a:t>
            </a:r>
            <a:r>
              <a:rPr lang="en-US" sz="2000" dirty="0"/>
              <a:t>admin</a:t>
            </a:r>
          </a:p>
          <a:p>
            <a:pPr lvl="1"/>
            <a:r>
              <a:rPr lang="en-US" dirty="0"/>
              <a:t>TDs is a modern version of the</a:t>
            </a:r>
            <a:br>
              <a:rPr lang="en-US" dirty="0"/>
            </a:br>
            <a:r>
              <a:rPr lang="en-US" dirty="0"/>
              <a:t>I4.0 Asset Administration Shell</a:t>
            </a:r>
          </a:p>
          <a:p>
            <a:pPr lvl="2"/>
            <a:r>
              <a:rPr lang="en-US" dirty="0"/>
              <a:t>Describes the interface</a:t>
            </a:r>
          </a:p>
          <a:p>
            <a:pPr lvl="2"/>
            <a:r>
              <a:rPr lang="en-US" dirty="0"/>
              <a:t>Can store lifetime data</a:t>
            </a:r>
          </a:p>
          <a:p>
            <a:pPr lvl="2"/>
            <a:r>
              <a:rPr lang="en-US" dirty="0"/>
              <a:t>Has no baggage of executable code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1515B50-B5C1-42AC-BD2B-5DE01B1E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44</a:t>
            </a:fld>
            <a:endParaRPr lang="en-US" dirty="0"/>
          </a:p>
        </p:txBody>
      </p:sp>
      <p:sp>
        <p:nvSpPr>
          <p:cNvPr id="31" name="Wolke 7">
            <a:extLst>
              <a:ext uri="{FF2B5EF4-FFF2-40B4-BE49-F238E27FC236}">
                <a16:creationId xmlns:a16="http://schemas.microsoft.com/office/drawing/2014/main" id="{6FC2EB5A-7125-4A04-AD61-FBC42675E547}"/>
              </a:ext>
            </a:extLst>
          </p:cNvPr>
          <p:cNvSpPr/>
          <p:nvPr/>
        </p:nvSpPr>
        <p:spPr bwMode="auto">
          <a:xfrm>
            <a:off x="7284754" y="2613867"/>
            <a:ext cx="4121617" cy="1684481"/>
          </a:xfrm>
          <a:prstGeom prst="cloud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sz="1799" dirty="0" err="1"/>
          </a:p>
        </p:txBody>
      </p:sp>
      <p:sp>
        <p:nvSpPr>
          <p:cNvPr id="33" name="Explosion 2 4">
            <a:extLst>
              <a:ext uri="{FF2B5EF4-FFF2-40B4-BE49-F238E27FC236}">
                <a16:creationId xmlns:a16="http://schemas.microsoft.com/office/drawing/2014/main" id="{2720A6D7-F809-4AEF-B16D-3FB7DF1E3119}"/>
              </a:ext>
            </a:extLst>
          </p:cNvPr>
          <p:cNvSpPr/>
          <p:nvPr/>
        </p:nvSpPr>
        <p:spPr bwMode="auto">
          <a:xfrm rot="766277">
            <a:off x="8159389" y="3194029"/>
            <a:ext cx="860163" cy="947294"/>
          </a:xfrm>
          <a:prstGeom prst="irregularSeal2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sz="1799" dirty="0" err="1"/>
          </a:p>
        </p:txBody>
      </p:sp>
      <p:grpSp>
        <p:nvGrpSpPr>
          <p:cNvPr id="34" name="Group 42">
            <a:extLst>
              <a:ext uri="{FF2B5EF4-FFF2-40B4-BE49-F238E27FC236}">
                <a16:creationId xmlns:a16="http://schemas.microsoft.com/office/drawing/2014/main" id="{6A5764D9-3350-423E-9AD3-1B14D6ABF8F7}"/>
              </a:ext>
            </a:extLst>
          </p:cNvPr>
          <p:cNvGrpSpPr/>
          <p:nvPr/>
        </p:nvGrpSpPr>
        <p:grpSpPr>
          <a:xfrm>
            <a:off x="7334655" y="4803418"/>
            <a:ext cx="755783" cy="960306"/>
            <a:chOff x="6235706" y="4922175"/>
            <a:chExt cx="268034" cy="340567"/>
          </a:xfrm>
        </p:grpSpPr>
        <p:sp>
          <p:nvSpPr>
            <p:cNvPr id="35" name="角丸四角形 21">
              <a:extLst>
                <a:ext uri="{FF2B5EF4-FFF2-40B4-BE49-F238E27FC236}">
                  <a16:creationId xmlns:a16="http://schemas.microsoft.com/office/drawing/2014/main" id="{BC087417-E650-4DEE-8E42-14D690F527D5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168900B-BA1E-40A2-9C23-AC7E7EA1D79F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44236CB5-D342-482E-B5DE-EA9B8779555F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3DEBDB0-EC24-4251-9EC9-87C695A955D2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75F610D-13F0-41EC-AA8C-27C863F3B089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1FE4468-27A6-4DF3-B402-FBB15FAA1312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grpSp>
        <p:nvGrpSpPr>
          <p:cNvPr id="41" name="Group 42">
            <a:extLst>
              <a:ext uri="{FF2B5EF4-FFF2-40B4-BE49-F238E27FC236}">
                <a16:creationId xmlns:a16="http://schemas.microsoft.com/office/drawing/2014/main" id="{8A321CF0-23D8-49F6-B4B9-F5CD8CE4EA21}"/>
              </a:ext>
            </a:extLst>
          </p:cNvPr>
          <p:cNvGrpSpPr/>
          <p:nvPr/>
        </p:nvGrpSpPr>
        <p:grpSpPr>
          <a:xfrm>
            <a:off x="8868889" y="5206882"/>
            <a:ext cx="755783" cy="960306"/>
            <a:chOff x="6235706" y="4922175"/>
            <a:chExt cx="268034" cy="340567"/>
          </a:xfrm>
        </p:grpSpPr>
        <p:sp>
          <p:nvSpPr>
            <p:cNvPr id="42" name="角丸四角形 21">
              <a:extLst>
                <a:ext uri="{FF2B5EF4-FFF2-40B4-BE49-F238E27FC236}">
                  <a16:creationId xmlns:a16="http://schemas.microsoft.com/office/drawing/2014/main" id="{B5292F44-7FA6-45A8-8FFD-E1F9AB14450F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F3203E-D77E-49BD-8BC6-ABF52B142FCD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06BB5745-DE9E-4697-ABC3-7811856570FB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06EF566-53E1-4823-B754-03323D34AAB4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E0E25D7-4017-4239-BB1E-1322A4CB9099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AAB5113-298D-4F65-9411-D1F2111A99D4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cxnSp>
        <p:nvCxnSpPr>
          <p:cNvPr id="48" name="Form 41">
            <a:extLst>
              <a:ext uri="{FF2B5EF4-FFF2-40B4-BE49-F238E27FC236}">
                <a16:creationId xmlns:a16="http://schemas.microsoft.com/office/drawing/2014/main" id="{06FC0239-E6A3-4056-B539-6343AA560179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7332240" y="4423111"/>
            <a:ext cx="76061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 41">
            <a:extLst>
              <a:ext uri="{FF2B5EF4-FFF2-40B4-BE49-F238E27FC236}">
                <a16:creationId xmlns:a16="http://schemas.microsoft.com/office/drawing/2014/main" id="{48E93D4A-6B61-491E-8770-626305979AFB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 rot="16200000" flipH="1">
            <a:off x="8300865" y="4260965"/>
            <a:ext cx="1188091" cy="7037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4C5EE3C-C398-410C-8E46-E2BA14240528}"/>
              </a:ext>
            </a:extLst>
          </p:cNvPr>
          <p:cNvSpPr txBox="1"/>
          <p:nvPr/>
        </p:nvSpPr>
        <p:spPr>
          <a:xfrm>
            <a:off x="9269817" y="4620115"/>
            <a:ext cx="2405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“JSON-LD Framing”</a:t>
            </a:r>
          </a:p>
        </p:txBody>
      </p:sp>
      <p:cxnSp>
        <p:nvCxnSpPr>
          <p:cNvPr id="55" name="Form 41">
            <a:extLst>
              <a:ext uri="{FF2B5EF4-FFF2-40B4-BE49-F238E27FC236}">
                <a16:creationId xmlns:a16="http://schemas.microsoft.com/office/drawing/2014/main" id="{F0228479-0F31-4C28-A935-4FA61BDE77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50422" y="2427130"/>
            <a:ext cx="50400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B56F9E4-41BD-4BF7-900C-8440BAF87B92}"/>
              </a:ext>
            </a:extLst>
          </p:cNvPr>
          <p:cNvSpPr txBox="1"/>
          <p:nvPr/>
        </p:nvSpPr>
        <p:spPr>
          <a:xfrm>
            <a:off x="8199728" y="1797955"/>
            <a:ext cx="2405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Semantic query</a:t>
            </a:r>
          </a:p>
        </p:txBody>
      </p:sp>
      <p:grpSp>
        <p:nvGrpSpPr>
          <p:cNvPr id="60" name="Group 42">
            <a:extLst>
              <a:ext uri="{FF2B5EF4-FFF2-40B4-BE49-F238E27FC236}">
                <a16:creationId xmlns:a16="http://schemas.microsoft.com/office/drawing/2014/main" id="{A2AF330B-E9E3-4E58-8EE8-C1A0EB6D6867}"/>
              </a:ext>
            </a:extLst>
          </p:cNvPr>
          <p:cNvGrpSpPr/>
          <p:nvPr/>
        </p:nvGrpSpPr>
        <p:grpSpPr>
          <a:xfrm>
            <a:off x="9063817" y="5359282"/>
            <a:ext cx="755783" cy="960306"/>
            <a:chOff x="6235706" y="4922175"/>
            <a:chExt cx="268034" cy="340567"/>
          </a:xfrm>
        </p:grpSpPr>
        <p:sp>
          <p:nvSpPr>
            <p:cNvPr id="61" name="角丸四角形 21">
              <a:extLst>
                <a:ext uri="{FF2B5EF4-FFF2-40B4-BE49-F238E27FC236}">
                  <a16:creationId xmlns:a16="http://schemas.microsoft.com/office/drawing/2014/main" id="{1374AE8E-9152-4133-BBC7-D174ADFA8840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222426C-B679-4480-818D-ED2D4C950F5B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8F11F47B-C646-4AC4-9611-762F614FF06A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6F0AB04-AEBA-476D-A2D6-B2354C3D96D6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5AEA664-11E4-4106-B723-F483B640EB3F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2336053-3C85-4C90-8773-51EE8D819ACD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grpSp>
        <p:nvGrpSpPr>
          <p:cNvPr id="69" name="Group 42">
            <a:extLst>
              <a:ext uri="{FF2B5EF4-FFF2-40B4-BE49-F238E27FC236}">
                <a16:creationId xmlns:a16="http://schemas.microsoft.com/office/drawing/2014/main" id="{A0B7CC33-610B-4BAC-9CDE-8464B7C71927}"/>
              </a:ext>
            </a:extLst>
          </p:cNvPr>
          <p:cNvGrpSpPr/>
          <p:nvPr/>
        </p:nvGrpSpPr>
        <p:grpSpPr>
          <a:xfrm>
            <a:off x="9242797" y="5511682"/>
            <a:ext cx="755783" cy="960306"/>
            <a:chOff x="6235706" y="4922175"/>
            <a:chExt cx="268034" cy="340567"/>
          </a:xfrm>
        </p:grpSpPr>
        <p:sp>
          <p:nvSpPr>
            <p:cNvPr id="70" name="角丸四角形 21">
              <a:extLst>
                <a:ext uri="{FF2B5EF4-FFF2-40B4-BE49-F238E27FC236}">
                  <a16:creationId xmlns:a16="http://schemas.microsoft.com/office/drawing/2014/main" id="{DA64CC2F-0727-470B-89A4-35CFF69CCE68}"/>
                </a:ext>
              </a:extLst>
            </p:cNvPr>
            <p:cNvSpPr/>
            <p:nvPr/>
          </p:nvSpPr>
          <p:spPr bwMode="auto">
            <a:xfrm>
              <a:off x="6235706" y="4922175"/>
              <a:ext cx="268034" cy="340567"/>
            </a:xfrm>
            <a:prstGeom prst="foldedCorner">
              <a:avLst>
                <a:gd name="adj" fmla="val 20194"/>
              </a:avLst>
            </a:prstGeom>
            <a:solidFill>
              <a:srgbClr val="FF006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TD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0319EA2-CF40-4AE4-84BC-3A97C94DE087}"/>
                </a:ext>
              </a:extLst>
            </p:cNvPr>
            <p:cNvGrpSpPr/>
            <p:nvPr/>
          </p:nvGrpSpPr>
          <p:grpSpPr>
            <a:xfrm>
              <a:off x="6287492" y="4949296"/>
              <a:ext cx="164464" cy="169875"/>
              <a:chOff x="3555853" y="1992582"/>
              <a:chExt cx="605287" cy="625214"/>
            </a:xfrm>
          </p:grpSpPr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72D81D8E-90D4-48BE-A97C-0F451BCCD4D8}"/>
                  </a:ext>
                </a:extLst>
              </p:cNvPr>
              <p:cNvSpPr/>
              <p:nvPr/>
            </p:nvSpPr>
            <p:spPr>
              <a:xfrm rot="1800000">
                <a:off x="3712973" y="2057978"/>
                <a:ext cx="448167" cy="386352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31DB559-4564-4C07-BA93-83BEF4977626}"/>
                  </a:ext>
                </a:extLst>
              </p:cNvPr>
              <p:cNvSpPr/>
              <p:nvPr/>
            </p:nvSpPr>
            <p:spPr>
              <a:xfrm rot="19800000">
                <a:off x="3944938" y="1992582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7688E7D-EA34-4224-9CD1-0514422DB186}"/>
                  </a:ext>
                </a:extLst>
              </p:cNvPr>
              <p:cNvSpPr/>
              <p:nvPr/>
            </p:nvSpPr>
            <p:spPr>
              <a:xfrm rot="19800000">
                <a:off x="3555853" y="2216696"/>
                <a:ext cx="177895" cy="177891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EB05793-193E-4986-A250-5D8B31829996}"/>
                  </a:ext>
                </a:extLst>
              </p:cNvPr>
              <p:cNvSpPr/>
              <p:nvPr/>
            </p:nvSpPr>
            <p:spPr>
              <a:xfrm rot="1800000">
                <a:off x="3944938" y="2439901"/>
                <a:ext cx="177895" cy="177895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pic>
        <p:nvPicPr>
          <p:cNvPr id="57" name="Picture 56" descr="A picture containing toy&#10;&#10;Description automatically generated">
            <a:extLst>
              <a:ext uri="{FF2B5EF4-FFF2-40B4-BE49-F238E27FC236}">
                <a16:creationId xmlns:a16="http://schemas.microsoft.com/office/drawing/2014/main" id="{F8692E21-25BB-4263-838A-4AAEC64EF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85" b="98057" l="2930" r="95313">
                        <a14:foregroundMark x1="6348" y1="66902" x2="6348" y2="66902"/>
                        <a14:foregroundMark x1="2930" y1="35571" x2="2930" y2="35571"/>
                        <a14:foregroundMark x1="12500" y1="29270" x2="12500" y2="29270"/>
                        <a14:foregroundMark x1="95410" y1="32980" x2="95410" y2="32980"/>
                        <a14:foregroundMark x1="92383" y1="12603" x2="92383" y2="12603"/>
                        <a14:foregroundMark x1="51465" y1="94935" x2="51465" y2="94935"/>
                        <a14:foregroundMark x1="43164" y1="98057" x2="43164" y2="98057"/>
                        <a14:foregroundMark x1="80078" y1="8186" x2="80078" y2="8186"/>
                        <a14:foregroundMark x1="51172" y1="2591" x2="51172" y2="2591"/>
                        <a14:foregroundMark x1="66895" y1="2238" x2="66895" y2="2238"/>
                        <a14:foregroundMark x1="61035" y1="1885" x2="61035" y2="1885"/>
                        <a14:foregroundMark x1="73340" y1="3534" x2="73340" y2="3534"/>
                        <a14:foregroundMark x1="47168" y1="40047" x2="47168" y2="40047"/>
                        <a14:foregroundMark x1="46582" y1="50824" x2="46582" y2="50824"/>
                        <a14:foregroundMark x1="41699" y1="60247" x2="41699" y2="60247"/>
                        <a14:foregroundMark x1="45703" y1="88634" x2="45703" y2="88634"/>
                        <a14:foregroundMark x1="38281" y1="40047" x2="38281" y2="40047"/>
                        <a14:foregroundMark x1="42871" y1="50412" x2="42871" y2="50412"/>
                        <a14:foregroundMark x1="38281" y1="49529" x2="38281" y2="49529"/>
                        <a14:foregroundMark x1="41309" y1="60424" x2="41309" y2="60424"/>
                        <a14:foregroundMark x1="37695" y1="59717" x2="37695" y2="59717"/>
                        <a14:foregroundMark x1="48145" y1="59894" x2="48145" y2="59894"/>
                        <a14:foregroundMark x1="44434" y1="39694" x2="44434" y2="39694"/>
                        <a14:backgroundMark x1="11719" y1="92344" x2="11719" y2="9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48" y="5206881"/>
            <a:ext cx="643520" cy="1067086"/>
          </a:xfrm>
          <a:prstGeom prst="rect">
            <a:avLst/>
          </a:prstGeom>
        </p:spPr>
      </p:pic>
      <p:grpSp>
        <p:nvGrpSpPr>
          <p:cNvPr id="77" name="Gruppieren 50">
            <a:extLst>
              <a:ext uri="{FF2B5EF4-FFF2-40B4-BE49-F238E27FC236}">
                <a16:creationId xmlns:a16="http://schemas.microsoft.com/office/drawing/2014/main" id="{CFBDF663-88ED-4952-A14C-18396C81BF68}"/>
              </a:ext>
            </a:extLst>
          </p:cNvPr>
          <p:cNvGrpSpPr/>
          <p:nvPr/>
        </p:nvGrpSpPr>
        <p:grpSpPr>
          <a:xfrm>
            <a:off x="5475837" y="4880611"/>
            <a:ext cx="1153885" cy="424450"/>
            <a:chOff x="7165340" y="3103047"/>
            <a:chExt cx="439858" cy="276484"/>
          </a:xfrm>
          <a:solidFill>
            <a:srgbClr val="FF0066"/>
          </a:solidFill>
        </p:grpSpPr>
        <p:sp>
          <p:nvSpPr>
            <p:cNvPr id="78" name="Ecken des Rechtecks auf der gleichen Seite schneiden 51">
              <a:extLst>
                <a:ext uri="{FF2B5EF4-FFF2-40B4-BE49-F238E27FC236}">
                  <a16:creationId xmlns:a16="http://schemas.microsoft.com/office/drawing/2014/main" id="{D361CECF-4695-4B6E-A151-7F7A13C31ED9}"/>
                </a:ext>
              </a:extLst>
            </p:cNvPr>
            <p:cNvSpPr/>
            <p:nvPr/>
          </p:nvSpPr>
          <p:spPr bwMode="auto">
            <a:xfrm>
              <a:off x="7165340" y="3103047"/>
              <a:ext cx="439858" cy="166106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9" name="Rechteck 52">
              <a:extLst>
                <a:ext uri="{FF2B5EF4-FFF2-40B4-BE49-F238E27FC236}">
                  <a16:creationId xmlns:a16="http://schemas.microsoft.com/office/drawing/2014/main" id="{8D64EF00-6DF6-4F99-ACA2-EFF4C3CCBAE0}"/>
                </a:ext>
              </a:extLst>
            </p:cNvPr>
            <p:cNvSpPr/>
            <p:nvPr/>
          </p:nvSpPr>
          <p:spPr bwMode="auto">
            <a:xfrm>
              <a:off x="7165340" y="3182620"/>
              <a:ext cx="76200" cy="1969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Rechteck 53">
              <a:extLst>
                <a:ext uri="{FF2B5EF4-FFF2-40B4-BE49-F238E27FC236}">
                  <a16:creationId xmlns:a16="http://schemas.microsoft.com/office/drawing/2014/main" id="{25CF8478-D8C8-4A99-969E-AB9E9A24A0FD}"/>
                </a:ext>
              </a:extLst>
            </p:cNvPr>
            <p:cNvSpPr/>
            <p:nvPr/>
          </p:nvSpPr>
          <p:spPr bwMode="auto">
            <a:xfrm>
              <a:off x="7528434" y="3182620"/>
              <a:ext cx="76200" cy="1969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710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32CC36-32AF-45D9-B2C9-B54BD38B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Hypermedia-driven 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134D88-1394-4585-9218-A1B92D213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54466-68BB-4A41-A165-6192E33A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24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5F558E-47CD-4B00-BEC8-A8083040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Actions in Thing Descriptions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5E568-3B1E-4ED1-AD51-3871EEADD5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  "actions"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"fadeIn"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"fadeOut"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...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"toggle"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...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"execute"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...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...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2A724-B340-45FC-B12E-E8F5A8D717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All examples just show simple Actions that can be completed</a:t>
            </a:r>
            <a:br>
              <a:rPr lang="de-DE" dirty="0"/>
            </a:br>
            <a:r>
              <a:rPr lang="de-DE" dirty="0"/>
              <a:t>in a single step</a:t>
            </a:r>
            <a:endParaRPr lang="en-US" dirty="0"/>
          </a:p>
          <a:p>
            <a:r>
              <a:rPr lang="de-DE" dirty="0"/>
              <a:t>This has been sufficient for most use cases considered so far</a:t>
            </a:r>
          </a:p>
          <a:p>
            <a:r>
              <a:rPr lang="de-DE" dirty="0"/>
              <a:t>Often there is the implicit assumption that a Consumer needs to know in what order to interact with the different affordances to follow a process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4D86F-63CB-44BB-88A3-3A045AD1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86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4C09178-A235-4D96-A91F-1BB0499A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only the Thing Knows the Process?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7DDBA4-1D64-4848-B6AB-60DAFEF0F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Electric Vehicle Charging</a:t>
            </a:r>
          </a:p>
        </p:txBody>
      </p:sp>
      <p:pic>
        <p:nvPicPr>
          <p:cNvPr id="8" name="Shape 417" descr="ChargingInterface_Implementation.png">
            <a:extLst>
              <a:ext uri="{FF2B5EF4-FFF2-40B4-BE49-F238E27FC236}">
                <a16:creationId xmlns:a16="http://schemas.microsoft.com/office/drawing/2014/main" id="{11C61E34-B5CD-46FF-8F40-AFA3E3F5F3DC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 l="-2031" t="4197" r="-1445"/>
          <a:stretch/>
        </p:blipFill>
        <p:spPr>
          <a:xfrm>
            <a:off x="1302326" y="2516187"/>
            <a:ext cx="4056611" cy="36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04AC5C-FE4E-48FF-BA1B-DF38BC6AC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Robots (</a:t>
            </a:r>
            <a:r>
              <a:rPr lang="en-US" dirty="0" err="1"/>
              <a:t>PLCopen</a:t>
            </a:r>
            <a:r>
              <a:rPr lang="en-US" dirty="0"/>
              <a:t>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F634C9-B062-46AA-A23D-191F16E145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52942"/>
            <a:ext cx="5183188" cy="3388853"/>
          </a:xfr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823B0C-AE50-4F83-9E18-2823986F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1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C21794-169C-44D2-9ED0-BC29ED0D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72" y="365125"/>
            <a:ext cx="11997212" cy="1325563"/>
          </a:xfrm>
        </p:spPr>
        <p:txBody>
          <a:bodyPr/>
          <a:lstStyle/>
          <a:p>
            <a:r>
              <a:rPr lang="en-US" dirty="0"/>
              <a:t>Let Machines use Things Like We Browse the Web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5809C-0A2B-4A8E-A6DE-9CFF226CE2EF}"/>
              </a:ext>
            </a:extLst>
          </p:cNvPr>
          <p:cNvGrpSpPr/>
          <p:nvPr/>
        </p:nvGrpSpPr>
        <p:grpSpPr>
          <a:xfrm>
            <a:off x="4673902" y="2972319"/>
            <a:ext cx="2109355" cy="1361326"/>
            <a:chOff x="2094933" y="3031430"/>
            <a:chExt cx="2109355" cy="1361326"/>
          </a:xfrm>
        </p:grpSpPr>
        <p:sp>
          <p:nvSpPr>
            <p:cNvPr id="9" name="Rounded Rectangle 99">
              <a:extLst>
                <a:ext uri="{FF2B5EF4-FFF2-40B4-BE49-F238E27FC236}">
                  <a16:creationId xmlns:a16="http://schemas.microsoft.com/office/drawing/2014/main" id="{54E517EC-ED29-4F1B-A478-89F3B5F42D85}"/>
                </a:ext>
              </a:extLst>
            </p:cNvPr>
            <p:cNvSpPr/>
            <p:nvPr/>
          </p:nvSpPr>
          <p:spPr>
            <a:xfrm>
              <a:off x="2602010" y="3479395"/>
              <a:ext cx="1602278" cy="91336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r>
                <a:rPr lang="en-US" kern="0" dirty="0">
                  <a:solidFill>
                    <a:prstClr val="white"/>
                  </a:solidFill>
                  <a:latin typeface="Calibri" panose="020F0502020204030204"/>
                </a:rPr>
                <a:t>Thing A</a:t>
              </a:r>
            </a:p>
            <a:p>
              <a:pPr algn="ctr" defTabSz="685800"/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685800"/>
              <a:endParaRPr lang="de-CH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Snip Single Corner Rectangle 104">
              <a:extLst>
                <a:ext uri="{FF2B5EF4-FFF2-40B4-BE49-F238E27FC236}">
                  <a16:creationId xmlns:a16="http://schemas.microsoft.com/office/drawing/2014/main" id="{FFAC97F3-5A79-4CDB-9374-EA137C07BC7D}"/>
                </a:ext>
              </a:extLst>
            </p:cNvPr>
            <p:cNvSpPr/>
            <p:nvPr/>
          </p:nvSpPr>
          <p:spPr>
            <a:xfrm>
              <a:off x="2811906" y="3965370"/>
              <a:ext cx="399011" cy="292481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endParaRPr lang="de-CH" kern="0" dirty="0">
                <a:latin typeface="Calibri" panose="020F0502020204030204"/>
              </a:endParaRPr>
            </a:p>
          </p:txBody>
        </p:sp>
        <p:cxnSp>
          <p:nvCxnSpPr>
            <p:cNvPr id="11" name="Curved Connector 111">
              <a:extLst>
                <a:ext uri="{FF2B5EF4-FFF2-40B4-BE49-F238E27FC236}">
                  <a16:creationId xmlns:a16="http://schemas.microsoft.com/office/drawing/2014/main" id="{49037D8A-9CD0-40EE-A9A7-73F25B33A092}"/>
                </a:ext>
              </a:extLst>
            </p:cNvPr>
            <p:cNvCxnSpPr>
              <a:stCxn id="26" idx="3"/>
              <a:endCxn id="10" idx="2"/>
            </p:cNvCxnSpPr>
            <p:nvPr/>
          </p:nvCxnSpPr>
          <p:spPr>
            <a:xfrm>
              <a:off x="2094933" y="3488112"/>
              <a:ext cx="716973" cy="623499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9494A7-3D1E-4451-B1AC-8A6E118DC75A}"/>
                </a:ext>
              </a:extLst>
            </p:cNvPr>
            <p:cNvSpPr txBox="1"/>
            <p:nvPr/>
          </p:nvSpPr>
          <p:spPr>
            <a:xfrm>
              <a:off x="2137683" y="3031430"/>
              <a:ext cx="1289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Follow </a:t>
              </a:r>
              <a:r>
                <a:rPr lang="en-US" b="1" dirty="0">
                  <a:solidFill>
                    <a:srgbClr val="00B050"/>
                  </a:solidFill>
                  <a:latin typeface="Calibri" panose="020F0502020204030204"/>
                </a:rPr>
                <a:t>links</a:t>
              </a:r>
              <a:endParaRPr lang="de-CH" b="1" dirty="0">
                <a:solidFill>
                  <a:srgbClr val="00B050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169D53D-F824-4F34-924C-0D67E8E0A972}"/>
              </a:ext>
            </a:extLst>
          </p:cNvPr>
          <p:cNvSpPr/>
          <p:nvPr/>
        </p:nvSpPr>
        <p:spPr>
          <a:xfrm>
            <a:off x="838200" y="2183961"/>
            <a:ext cx="1203362" cy="1203362"/>
          </a:xfrm>
          <a:prstGeom prst="ellipse">
            <a:avLst/>
          </a:prstGeom>
          <a:solidFill>
            <a:srgbClr val="FF0066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  <a:endParaRPr kumimoji="0" lang="de-CH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AD59F0-8AEF-44AD-B1F0-D448A5A6951C}"/>
              </a:ext>
            </a:extLst>
          </p:cNvPr>
          <p:cNvGrpSpPr/>
          <p:nvPr/>
        </p:nvGrpSpPr>
        <p:grpSpPr>
          <a:xfrm>
            <a:off x="5789886" y="3906259"/>
            <a:ext cx="744338" cy="292481"/>
            <a:chOff x="3193754" y="3965370"/>
            <a:chExt cx="744338" cy="292481"/>
          </a:xfrm>
        </p:grpSpPr>
        <p:sp>
          <p:nvSpPr>
            <p:cNvPr id="15" name="Snip Single Corner Rectangle 105">
              <a:extLst>
                <a:ext uri="{FF2B5EF4-FFF2-40B4-BE49-F238E27FC236}">
                  <a16:creationId xmlns:a16="http://schemas.microsoft.com/office/drawing/2014/main" id="{202B0059-3A94-4E91-A323-E72688151484}"/>
                </a:ext>
              </a:extLst>
            </p:cNvPr>
            <p:cNvSpPr/>
            <p:nvPr/>
          </p:nvSpPr>
          <p:spPr>
            <a:xfrm>
              <a:off x="3539081" y="3965370"/>
              <a:ext cx="399011" cy="292481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Curved Connector 112">
              <a:extLst>
                <a:ext uri="{FF2B5EF4-FFF2-40B4-BE49-F238E27FC236}">
                  <a16:creationId xmlns:a16="http://schemas.microsoft.com/office/drawing/2014/main" id="{7E387E2F-F16A-4F4C-82EB-5FBCC76339A8}"/>
                </a:ext>
              </a:extLst>
            </p:cNvPr>
            <p:cNvCxnSpPr>
              <a:cxnSpLocks/>
              <a:stCxn id="10" idx="0"/>
              <a:endCxn id="15" idx="2"/>
            </p:cNvCxnSpPr>
            <p:nvPr/>
          </p:nvCxnSpPr>
          <p:spPr>
            <a:xfrm>
              <a:off x="3193754" y="4111611"/>
              <a:ext cx="345327" cy="12700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586A46-987D-4EBC-A26C-30CCF4C63688}"/>
              </a:ext>
            </a:extLst>
          </p:cNvPr>
          <p:cNvGrpSpPr/>
          <p:nvPr/>
        </p:nvGrpSpPr>
        <p:grpSpPr>
          <a:xfrm>
            <a:off x="3574251" y="4052500"/>
            <a:ext cx="5667601" cy="1950491"/>
            <a:chOff x="995282" y="4052499"/>
            <a:chExt cx="5667601" cy="1950491"/>
          </a:xfrm>
        </p:grpSpPr>
        <p:sp>
          <p:nvSpPr>
            <p:cNvPr id="18" name="Rounded Rectangle 100">
              <a:extLst>
                <a:ext uri="{FF2B5EF4-FFF2-40B4-BE49-F238E27FC236}">
                  <a16:creationId xmlns:a16="http://schemas.microsoft.com/office/drawing/2014/main" id="{AB2F69B1-C5C0-40D5-A1B9-49867A4293C1}"/>
                </a:ext>
              </a:extLst>
            </p:cNvPr>
            <p:cNvSpPr/>
            <p:nvPr/>
          </p:nvSpPr>
          <p:spPr>
            <a:xfrm>
              <a:off x="2602010" y="5089629"/>
              <a:ext cx="1602278" cy="91336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685800"/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685800"/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Auth-Server</a:t>
              </a:r>
              <a:endParaRPr lang="de-CH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Snip Single Corner Rectangle 106">
              <a:extLst>
                <a:ext uri="{FF2B5EF4-FFF2-40B4-BE49-F238E27FC236}">
                  <a16:creationId xmlns:a16="http://schemas.microsoft.com/office/drawing/2014/main" id="{CDF67719-7125-4F11-AFDB-D5F223526DAA}"/>
                </a:ext>
              </a:extLst>
            </p:cNvPr>
            <p:cNvSpPr/>
            <p:nvPr/>
          </p:nvSpPr>
          <p:spPr>
            <a:xfrm>
              <a:off x="2871040" y="5205208"/>
              <a:ext cx="399011" cy="292481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Snip Single Corner Rectangle 107">
              <a:extLst>
                <a:ext uri="{FF2B5EF4-FFF2-40B4-BE49-F238E27FC236}">
                  <a16:creationId xmlns:a16="http://schemas.microsoft.com/office/drawing/2014/main" id="{73808EEA-C95D-4830-8F3D-8D1D5859567F}"/>
                </a:ext>
              </a:extLst>
            </p:cNvPr>
            <p:cNvSpPr/>
            <p:nvPr/>
          </p:nvSpPr>
          <p:spPr>
            <a:xfrm>
              <a:off x="3539081" y="5200339"/>
              <a:ext cx="399011" cy="292481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Curved Connector 113">
              <a:extLst>
                <a:ext uri="{FF2B5EF4-FFF2-40B4-BE49-F238E27FC236}">
                  <a16:creationId xmlns:a16="http://schemas.microsoft.com/office/drawing/2014/main" id="{556E0883-A35F-488E-8AE2-FF4526696A38}"/>
                </a:ext>
              </a:extLst>
            </p:cNvPr>
            <p:cNvCxnSpPr>
              <a:stCxn id="15" idx="1"/>
            </p:cNvCxnSpPr>
            <p:nvPr/>
          </p:nvCxnSpPr>
          <p:spPr>
            <a:xfrm rot="5400000">
              <a:off x="5857619" y="4335964"/>
              <a:ext cx="942488" cy="668041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22" name="Curved Connector 114">
              <a:extLst>
                <a:ext uri="{FF2B5EF4-FFF2-40B4-BE49-F238E27FC236}">
                  <a16:creationId xmlns:a16="http://schemas.microsoft.com/office/drawing/2014/main" id="{4F344E0B-23A5-4D9B-A5FB-57CE0D57A64E}"/>
                </a:ext>
              </a:extLst>
            </p:cNvPr>
            <p:cNvCxnSpPr>
              <a:stCxn id="19" idx="0"/>
            </p:cNvCxnSpPr>
            <p:nvPr/>
          </p:nvCxnSpPr>
          <p:spPr>
            <a:xfrm flipV="1">
              <a:off x="3270052" y="5346579"/>
              <a:ext cx="269030" cy="4870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23" name="Curved Connector 115">
              <a:extLst>
                <a:ext uri="{FF2B5EF4-FFF2-40B4-BE49-F238E27FC236}">
                  <a16:creationId xmlns:a16="http://schemas.microsoft.com/office/drawing/2014/main" id="{E68DB8B1-17AC-4187-9BB2-9F273F4315B4}"/>
                </a:ext>
              </a:extLst>
            </p:cNvPr>
            <p:cNvCxnSpPr>
              <a:cxnSpLocks/>
              <a:stCxn id="20" idx="3"/>
              <a:endCxn id="15" idx="0"/>
            </p:cNvCxnSpPr>
            <p:nvPr/>
          </p:nvCxnSpPr>
          <p:spPr>
            <a:xfrm rot="5400000" flipH="1" flipV="1">
              <a:off x="3273001" y="4518085"/>
              <a:ext cx="1147840" cy="216668"/>
            </a:xfrm>
            <a:prstGeom prst="curvedConnector4">
              <a:avLst>
                <a:gd name="adj1" fmla="val 43630"/>
                <a:gd name="adj2" fmla="val 205507"/>
              </a:avLst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514002-798A-4F86-BE46-22375B0CED25}"/>
                </a:ext>
              </a:extLst>
            </p:cNvPr>
            <p:cNvSpPr txBox="1"/>
            <p:nvPr/>
          </p:nvSpPr>
          <p:spPr>
            <a:xfrm>
              <a:off x="995282" y="4594313"/>
              <a:ext cx="2016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Dynamically extend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process flow</a:t>
              </a:r>
              <a:endParaRPr lang="de-CH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0" name="Curved Connector 115">
              <a:extLst>
                <a:ext uri="{FF2B5EF4-FFF2-40B4-BE49-F238E27FC236}">
                  <a16:creationId xmlns:a16="http://schemas.microsoft.com/office/drawing/2014/main" id="{6D70C6FE-4308-4BDC-BC67-8D00483C3032}"/>
                </a:ext>
              </a:extLst>
            </p:cNvPr>
            <p:cNvCxnSpPr>
              <a:cxnSpLocks/>
              <a:stCxn id="15" idx="1"/>
              <a:endCxn id="19" idx="3"/>
            </p:cNvCxnSpPr>
            <p:nvPr/>
          </p:nvCxnSpPr>
          <p:spPr>
            <a:xfrm rot="5400000">
              <a:off x="2909914" y="4359371"/>
              <a:ext cx="1006469" cy="685204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E50DED-6D6E-4DEC-B176-30B5C67E4949}"/>
              </a:ext>
            </a:extLst>
          </p:cNvPr>
          <p:cNvGrpSpPr/>
          <p:nvPr/>
        </p:nvGrpSpPr>
        <p:grpSpPr>
          <a:xfrm>
            <a:off x="2041562" y="2408613"/>
            <a:ext cx="2632340" cy="1477068"/>
            <a:chOff x="-537407" y="2408612"/>
            <a:chExt cx="2632340" cy="1477068"/>
          </a:xfrm>
        </p:grpSpPr>
        <p:sp>
          <p:nvSpPr>
            <p:cNvPr id="26" name="Rounded Rectangle 98">
              <a:extLst>
                <a:ext uri="{FF2B5EF4-FFF2-40B4-BE49-F238E27FC236}">
                  <a16:creationId xmlns:a16="http://schemas.microsoft.com/office/drawing/2014/main" id="{CDA06918-C4C8-44D7-84D7-4CEE4A25577C}"/>
                </a:ext>
              </a:extLst>
            </p:cNvPr>
            <p:cNvSpPr/>
            <p:nvPr/>
          </p:nvSpPr>
          <p:spPr>
            <a:xfrm>
              <a:off x="492655" y="2972319"/>
              <a:ext cx="1602278" cy="91336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Resource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Directory</a:t>
              </a:r>
              <a:endParaRPr kumimoji="0" lang="de-CH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7" name="Curved Connector 103">
              <a:extLst>
                <a:ext uri="{FF2B5EF4-FFF2-40B4-BE49-F238E27FC236}">
                  <a16:creationId xmlns:a16="http://schemas.microsoft.com/office/drawing/2014/main" id="{F7A19A51-C81A-406A-BA7A-7BAC933C485E}"/>
                </a:ext>
              </a:extLst>
            </p:cNvPr>
            <p:cNvCxnSpPr>
              <a:cxnSpLocks/>
              <a:stCxn id="13" idx="6"/>
              <a:endCxn id="26" idx="1"/>
            </p:cNvCxnSpPr>
            <p:nvPr/>
          </p:nvCxnSpPr>
          <p:spPr>
            <a:xfrm>
              <a:off x="-537407" y="2785641"/>
              <a:ext cx="1030062" cy="643359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1014B-3671-4AC3-8148-5DF8B95761D9}"/>
                </a:ext>
              </a:extLst>
            </p:cNvPr>
            <p:cNvSpPr txBox="1"/>
            <p:nvPr/>
          </p:nvSpPr>
          <p:spPr>
            <a:xfrm>
              <a:off x="-494657" y="2408612"/>
              <a:ext cx="1062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Entry URI</a:t>
              </a:r>
              <a:endParaRPr lang="de-CH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412A5A-8752-498E-8AF8-5B38C5446789}"/>
              </a:ext>
            </a:extLst>
          </p:cNvPr>
          <p:cNvGrpSpPr/>
          <p:nvPr/>
        </p:nvGrpSpPr>
        <p:grpSpPr>
          <a:xfrm>
            <a:off x="5460741" y="2413222"/>
            <a:ext cx="2594212" cy="1493038"/>
            <a:chOff x="2881772" y="2472333"/>
            <a:chExt cx="2594212" cy="1493038"/>
          </a:xfrm>
        </p:grpSpPr>
        <p:cxnSp>
          <p:nvCxnSpPr>
            <p:cNvPr id="30" name="Curved Connector 116">
              <a:extLst>
                <a:ext uri="{FF2B5EF4-FFF2-40B4-BE49-F238E27FC236}">
                  <a16:creationId xmlns:a16="http://schemas.microsoft.com/office/drawing/2014/main" id="{B8A7F670-CE16-45D0-ABE5-D872D0B373CB}"/>
                </a:ext>
              </a:extLst>
            </p:cNvPr>
            <p:cNvCxnSpPr>
              <a:stCxn id="15" idx="3"/>
              <a:endCxn id="32" idx="3"/>
            </p:cNvCxnSpPr>
            <p:nvPr/>
          </p:nvCxnSpPr>
          <p:spPr>
            <a:xfrm rot="5400000" flipH="1" flipV="1">
              <a:off x="3552901" y="3120883"/>
              <a:ext cx="1047336" cy="641639"/>
            </a:xfrm>
            <a:prstGeom prst="curvedConnector2">
              <a:avLst/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A66EC3-2269-4CFD-B032-E15475472B30}"/>
                </a:ext>
              </a:extLst>
            </p:cNvPr>
            <p:cNvSpPr txBox="1"/>
            <p:nvPr/>
          </p:nvSpPr>
          <p:spPr>
            <a:xfrm>
              <a:off x="2881772" y="2554283"/>
              <a:ext cx="1455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Submit </a:t>
              </a:r>
              <a:r>
                <a:rPr lang="en-US" b="1" dirty="0">
                  <a:solidFill>
                    <a:srgbClr val="00B050"/>
                  </a:solidFill>
                  <a:latin typeface="Calibri" panose="020F0502020204030204"/>
                </a:rPr>
                <a:t>forms</a:t>
              </a:r>
              <a:endParaRPr lang="de-CH" b="1" dirty="0">
                <a:solidFill>
                  <a:srgbClr val="00B050"/>
                </a:solidFill>
                <a:latin typeface="Calibri" panose="020F0502020204030204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3CDB5D19-6DEA-4BCB-BFE9-3694410F3857}"/>
                </a:ext>
              </a:extLst>
            </p:cNvPr>
            <p:cNvSpPr/>
            <p:nvPr/>
          </p:nvSpPr>
          <p:spPr>
            <a:xfrm>
              <a:off x="4397389" y="2472333"/>
              <a:ext cx="1078595" cy="891401"/>
            </a:xfrm>
            <a:prstGeom prst="hexagon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3600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Result</a:t>
              </a:r>
              <a:endParaRPr kumimoji="0" lang="de-CH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02BFD1-B286-445D-801E-D45F3B35E5C7}"/>
              </a:ext>
            </a:extLst>
          </p:cNvPr>
          <p:cNvGrpSpPr/>
          <p:nvPr/>
        </p:nvGrpSpPr>
        <p:grpSpPr>
          <a:xfrm>
            <a:off x="7496925" y="2387931"/>
            <a:ext cx="3856875" cy="3097148"/>
            <a:chOff x="4917956" y="2447042"/>
            <a:chExt cx="3856875" cy="3097148"/>
          </a:xfrm>
        </p:grpSpPr>
        <p:sp>
          <p:nvSpPr>
            <p:cNvPr id="34" name="Rounded Rectangle 101">
              <a:extLst>
                <a:ext uri="{FF2B5EF4-FFF2-40B4-BE49-F238E27FC236}">
                  <a16:creationId xmlns:a16="http://schemas.microsoft.com/office/drawing/2014/main" id="{9C1B660B-1390-49F9-8FC2-B528A8568F1D}"/>
                </a:ext>
              </a:extLst>
            </p:cNvPr>
            <p:cNvSpPr/>
            <p:nvPr/>
          </p:nvSpPr>
          <p:spPr>
            <a:xfrm>
              <a:off x="5090269" y="3937050"/>
              <a:ext cx="1602278" cy="16071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r>
                <a:rPr lang="en-US" kern="0" dirty="0">
                  <a:solidFill>
                    <a:prstClr val="white"/>
                  </a:solidFill>
                  <a:latin typeface="Calibri" panose="020F0502020204030204"/>
                </a:rPr>
                <a:t>Thing B</a:t>
              </a:r>
            </a:p>
            <a:p>
              <a:pPr algn="ctr" defTabSz="685800"/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685800"/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685800"/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685800"/>
              <a:endParaRPr lang="de-CH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ounded Rectangle 102">
              <a:extLst>
                <a:ext uri="{FF2B5EF4-FFF2-40B4-BE49-F238E27FC236}">
                  <a16:creationId xmlns:a16="http://schemas.microsoft.com/office/drawing/2014/main" id="{B24551A1-B7F0-45B8-9010-43ED77D9040E}"/>
                </a:ext>
              </a:extLst>
            </p:cNvPr>
            <p:cNvSpPr/>
            <p:nvPr/>
          </p:nvSpPr>
          <p:spPr>
            <a:xfrm>
              <a:off x="6646151" y="2447042"/>
              <a:ext cx="1602278" cy="91336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r>
                <a:rPr lang="en-US" kern="0" dirty="0">
                  <a:solidFill>
                    <a:prstClr val="white"/>
                  </a:solidFill>
                  <a:latin typeface="Calibri" panose="020F0502020204030204"/>
                </a:rPr>
                <a:t>Thing C</a:t>
              </a:r>
            </a:p>
            <a:p>
              <a:pPr algn="ctr" defTabSz="685800"/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685800"/>
              <a:endParaRPr lang="de-CH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Snip Single Corner Rectangle 108">
              <a:extLst>
                <a:ext uri="{FF2B5EF4-FFF2-40B4-BE49-F238E27FC236}">
                  <a16:creationId xmlns:a16="http://schemas.microsoft.com/office/drawing/2014/main" id="{5410161E-DC2A-47AF-9818-FD8B457BB3ED}"/>
                </a:ext>
              </a:extLst>
            </p:cNvPr>
            <p:cNvSpPr/>
            <p:nvPr/>
          </p:nvSpPr>
          <p:spPr>
            <a:xfrm>
              <a:off x="5362510" y="4422664"/>
              <a:ext cx="399011" cy="292481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endParaRPr lang="de-CH" kern="0" dirty="0">
                <a:latin typeface="Calibri" panose="020F0502020204030204"/>
              </a:endParaRPr>
            </a:p>
          </p:txBody>
        </p:sp>
        <p:sp>
          <p:nvSpPr>
            <p:cNvPr id="37" name="Snip Single Corner Rectangle 109">
              <a:extLst>
                <a:ext uri="{FF2B5EF4-FFF2-40B4-BE49-F238E27FC236}">
                  <a16:creationId xmlns:a16="http://schemas.microsoft.com/office/drawing/2014/main" id="{88F8248B-D27A-43E7-AA93-231715CD11B7}"/>
                </a:ext>
              </a:extLst>
            </p:cNvPr>
            <p:cNvSpPr/>
            <p:nvPr/>
          </p:nvSpPr>
          <p:spPr>
            <a:xfrm>
              <a:off x="5691901" y="4994758"/>
              <a:ext cx="399011" cy="292481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endParaRPr lang="de-CH" kern="0" dirty="0">
                <a:latin typeface="Calibri" panose="020F0502020204030204"/>
              </a:endParaRPr>
            </a:p>
          </p:txBody>
        </p:sp>
        <p:sp>
          <p:nvSpPr>
            <p:cNvPr id="38" name="Snip Single Corner Rectangle 110">
              <a:extLst>
                <a:ext uri="{FF2B5EF4-FFF2-40B4-BE49-F238E27FC236}">
                  <a16:creationId xmlns:a16="http://schemas.microsoft.com/office/drawing/2014/main" id="{7138E8E6-8C74-4399-A2DE-E91A38BB0977}"/>
                </a:ext>
              </a:extLst>
            </p:cNvPr>
            <p:cNvSpPr/>
            <p:nvPr/>
          </p:nvSpPr>
          <p:spPr>
            <a:xfrm>
              <a:off x="7296811" y="2905575"/>
              <a:ext cx="399011" cy="292481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endParaRPr lang="de-CH" kern="0">
                <a:latin typeface="Calibri" panose="020F0502020204030204"/>
              </a:endParaRPr>
            </a:p>
          </p:txBody>
        </p:sp>
        <p:cxnSp>
          <p:nvCxnSpPr>
            <p:cNvPr id="39" name="Curved Connector 117">
              <a:extLst>
                <a:ext uri="{FF2B5EF4-FFF2-40B4-BE49-F238E27FC236}">
                  <a16:creationId xmlns:a16="http://schemas.microsoft.com/office/drawing/2014/main" id="{1ED1BBFF-C364-4EBF-8B11-110CDB3A1C1B}"/>
                </a:ext>
              </a:extLst>
            </p:cNvPr>
            <p:cNvCxnSpPr>
              <a:stCxn id="36" idx="1"/>
              <a:endCxn id="37" idx="2"/>
            </p:cNvCxnSpPr>
            <p:nvPr/>
          </p:nvCxnSpPr>
          <p:spPr>
            <a:xfrm rot="16200000" flipH="1">
              <a:off x="5414032" y="4863129"/>
              <a:ext cx="425853" cy="129886"/>
            </a:xfrm>
            <a:prstGeom prst="curvedConnector2">
              <a:avLst/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sp>
          <p:nvSpPr>
            <p:cNvPr id="40" name="Snip Single Corner Rectangle 118">
              <a:extLst>
                <a:ext uri="{FF2B5EF4-FFF2-40B4-BE49-F238E27FC236}">
                  <a16:creationId xmlns:a16="http://schemas.microsoft.com/office/drawing/2014/main" id="{E706BC43-17CD-44EE-B2F0-B3CC6B5BDB0D}"/>
                </a:ext>
              </a:extLst>
            </p:cNvPr>
            <p:cNvSpPr/>
            <p:nvPr/>
          </p:nvSpPr>
          <p:spPr>
            <a:xfrm>
              <a:off x="6033763" y="4422664"/>
              <a:ext cx="399011" cy="292481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endParaRPr lang="de-CH" kern="0" dirty="0">
                <a:latin typeface="Calibri" panose="020F0502020204030204"/>
              </a:endParaRPr>
            </a:p>
          </p:txBody>
        </p:sp>
        <p:cxnSp>
          <p:nvCxnSpPr>
            <p:cNvPr id="42" name="Curved Connector 120">
              <a:extLst>
                <a:ext uri="{FF2B5EF4-FFF2-40B4-BE49-F238E27FC236}">
                  <a16:creationId xmlns:a16="http://schemas.microsoft.com/office/drawing/2014/main" id="{81B0A6B9-676C-4143-BEF8-7C318109A171}"/>
                </a:ext>
              </a:extLst>
            </p:cNvPr>
            <p:cNvCxnSpPr>
              <a:stCxn id="40" idx="0"/>
              <a:endCxn id="38" idx="1"/>
            </p:cNvCxnSpPr>
            <p:nvPr/>
          </p:nvCxnSpPr>
          <p:spPr>
            <a:xfrm flipV="1">
              <a:off x="6432774" y="3198056"/>
              <a:ext cx="1063543" cy="1370849"/>
            </a:xfrm>
            <a:prstGeom prst="curvedConnector2">
              <a:avLst/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cxnSp>
          <p:nvCxnSpPr>
            <p:cNvPr id="43" name="Curved Connector 126">
              <a:extLst>
                <a:ext uri="{FF2B5EF4-FFF2-40B4-BE49-F238E27FC236}">
                  <a16:creationId xmlns:a16="http://schemas.microsoft.com/office/drawing/2014/main" id="{60467472-D136-4CD4-AD71-EF562C06414F}"/>
                </a:ext>
              </a:extLst>
            </p:cNvPr>
            <p:cNvCxnSpPr>
              <a:endCxn id="36" idx="2"/>
            </p:cNvCxnSpPr>
            <p:nvPr/>
          </p:nvCxnSpPr>
          <p:spPr>
            <a:xfrm rot="16200000" flipH="1">
              <a:off x="4535982" y="3742377"/>
              <a:ext cx="1208502" cy="444554"/>
            </a:xfrm>
            <a:prstGeom prst="curvedConnector2">
              <a:avLst/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sp>
          <p:nvSpPr>
            <p:cNvPr id="44" name="Rounded Rectangle 127">
              <a:extLst>
                <a:ext uri="{FF2B5EF4-FFF2-40B4-BE49-F238E27FC236}">
                  <a16:creationId xmlns:a16="http://schemas.microsoft.com/office/drawing/2014/main" id="{269F91B7-E112-4089-8C9E-CCC2547261F8}"/>
                </a:ext>
              </a:extLst>
            </p:cNvPr>
            <p:cNvSpPr/>
            <p:nvPr/>
          </p:nvSpPr>
          <p:spPr>
            <a:xfrm>
              <a:off x="7172356" y="4422664"/>
              <a:ext cx="1602278" cy="91336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r>
                <a:rPr lang="en-US" kern="0" dirty="0">
                  <a:solidFill>
                    <a:prstClr val="white"/>
                  </a:solidFill>
                  <a:latin typeface="Calibri" panose="020F0502020204030204"/>
                </a:rPr>
                <a:t>Thing D</a:t>
              </a:r>
            </a:p>
            <a:p>
              <a:pPr algn="ctr" defTabSz="685800"/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685800"/>
              <a:endParaRPr lang="de-CH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Snip Single Corner Rectangle 128">
              <a:extLst>
                <a:ext uri="{FF2B5EF4-FFF2-40B4-BE49-F238E27FC236}">
                  <a16:creationId xmlns:a16="http://schemas.microsoft.com/office/drawing/2014/main" id="{DB7E2550-CAFB-402F-B061-E26D0047D5D2}"/>
                </a:ext>
              </a:extLst>
            </p:cNvPr>
            <p:cNvSpPr/>
            <p:nvPr/>
          </p:nvSpPr>
          <p:spPr>
            <a:xfrm>
              <a:off x="7773989" y="4885022"/>
              <a:ext cx="399011" cy="292481"/>
            </a:xfrm>
            <a:prstGeom prst="snip1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/>
              <a:endParaRPr lang="de-CH" kern="0">
                <a:latin typeface="Calibri" panose="020F0502020204030204"/>
              </a:endParaRPr>
            </a:p>
          </p:txBody>
        </p:sp>
        <p:cxnSp>
          <p:nvCxnSpPr>
            <p:cNvPr id="46" name="Curved Connector 129">
              <a:extLst>
                <a:ext uri="{FF2B5EF4-FFF2-40B4-BE49-F238E27FC236}">
                  <a16:creationId xmlns:a16="http://schemas.microsoft.com/office/drawing/2014/main" id="{13CF2784-9E4F-4B2E-8DC6-A6B47881CB77}"/>
                </a:ext>
              </a:extLst>
            </p:cNvPr>
            <p:cNvCxnSpPr>
              <a:endCxn id="45" idx="2"/>
            </p:cNvCxnSpPr>
            <p:nvPr/>
          </p:nvCxnSpPr>
          <p:spPr>
            <a:xfrm>
              <a:off x="6475189" y="4573668"/>
              <a:ext cx="1298801" cy="457595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F7396D1-8927-47B1-8787-7DF657CAC58B}"/>
                </a:ext>
              </a:extLst>
            </p:cNvPr>
            <p:cNvSpPr txBox="1"/>
            <p:nvPr/>
          </p:nvSpPr>
          <p:spPr>
            <a:xfrm>
              <a:off x="7475886" y="3513534"/>
              <a:ext cx="1298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Choice &amp;</a:t>
              </a:r>
            </a:p>
            <a:p>
              <a:pPr defTabSz="6858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redundancy</a:t>
              </a:r>
              <a:endParaRPr lang="de-CH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5" name="Curved Connector 126">
              <a:extLst>
                <a:ext uri="{FF2B5EF4-FFF2-40B4-BE49-F238E27FC236}">
                  <a16:creationId xmlns:a16="http://schemas.microsoft.com/office/drawing/2014/main" id="{8B71C8DE-CE80-4C5C-BC6F-F1A5D80CB138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rot="16200000" flipH="1">
              <a:off x="5148536" y="3337931"/>
              <a:ext cx="1298706" cy="870759"/>
            </a:xfrm>
            <a:prstGeom prst="curvedConnector3">
              <a:avLst>
                <a:gd name="adj1" fmla="val 38678"/>
              </a:avLst>
            </a:prstGeom>
            <a:noFill/>
            <a:ln w="38100" cap="flat" cmpd="sng" algn="ctr">
              <a:solidFill>
                <a:srgbClr val="FF0066"/>
              </a:solidFill>
              <a:prstDash val="solid"/>
              <a:miter lim="800000"/>
              <a:headEnd w="lg" len="lg"/>
              <a:tailEnd type="triangle" w="med" len="med"/>
            </a:ln>
            <a:effectLst/>
          </p:spPr>
        </p:cxnSp>
      </p:grp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CE8C2D7C-3679-4952-A4AF-3E7D4CA5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4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72A564-7DEB-4024-A245-8461E2AE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Spirit of Yet to Come: </a:t>
            </a:r>
            <a:r>
              <a:rPr lang="en-US" sz="4000" i="1" dirty="0">
                <a:solidFill>
                  <a:srgbClr val="FFFFFF"/>
                </a:solidFill>
              </a:rPr>
              <a:t>Up to You!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0CD3EB-6334-4199-990D-1ADDF7279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AI for Industry 4.0 requires industrial protocol bindings for W3C WoT</a:t>
            </a:r>
          </a:p>
          <a:p>
            <a:r>
              <a:rPr lang="en-US" sz="2400" dirty="0"/>
              <a:t>W3C WoT only defines the framework and still requires WoT-oriented vocabularies and ontologies as JSON-LD context extension files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Industrial Knowledge Graphs can help</a:t>
            </a:r>
            <a:endParaRPr lang="en-US" sz="2400" dirty="0"/>
          </a:p>
          <a:p>
            <a:r>
              <a:rPr lang="en-US" sz="2400" dirty="0"/>
              <a:t>W3C WoT currently only describes simple, single-step interactions,</a:t>
            </a:r>
            <a:br>
              <a:rPr lang="en-US" sz="2400" dirty="0"/>
            </a:br>
            <a:r>
              <a:rPr lang="en-US" sz="2400" dirty="0"/>
              <a:t>so that complex workflows and processes still need manual programming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Action responses with affordances and Hypermedia Agents can help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7C8DE-A80A-4674-8485-43CB2913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91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48AF248-6D3E-4F50-926E-71FD30DD67E0}"/>
              </a:ext>
            </a:extLst>
          </p:cNvPr>
          <p:cNvGrpSpPr/>
          <p:nvPr/>
        </p:nvGrpSpPr>
        <p:grpSpPr>
          <a:xfrm>
            <a:off x="3046474" y="1053131"/>
            <a:ext cx="3760990" cy="3279973"/>
            <a:chOff x="4080557" y="1053131"/>
            <a:chExt cx="3760990" cy="3279973"/>
          </a:xfrm>
        </p:grpSpPr>
        <p:sp>
          <p:nvSpPr>
            <p:cNvPr id="77" name="Block Arc 76">
              <a:extLst>
                <a:ext uri="{FF2B5EF4-FFF2-40B4-BE49-F238E27FC236}">
                  <a16:creationId xmlns:a16="http://schemas.microsoft.com/office/drawing/2014/main" id="{B6B4A9E7-572A-406E-B407-2EB887A9CAA8}"/>
                </a:ext>
              </a:extLst>
            </p:cNvPr>
            <p:cNvSpPr/>
            <p:nvPr/>
          </p:nvSpPr>
          <p:spPr>
            <a:xfrm rot="5400000">
              <a:off x="4080557" y="1053131"/>
              <a:ext cx="3279973" cy="3279973"/>
            </a:xfrm>
            <a:prstGeom prst="blockArc">
              <a:avLst>
                <a:gd name="adj1" fmla="val 16186661"/>
                <a:gd name="adj2" fmla="val 83255"/>
                <a:gd name="adj3" fmla="val 20189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9D43DD-F0E4-4FC2-9C0E-043242FA63E2}"/>
                </a:ext>
              </a:extLst>
            </p:cNvPr>
            <p:cNvSpPr/>
            <p:nvPr/>
          </p:nvSpPr>
          <p:spPr>
            <a:xfrm>
              <a:off x="6012987" y="2751827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2002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CCFBB45-E380-46AD-AD9E-B9414F33C454}"/>
                </a:ext>
              </a:extLst>
            </p:cNvPr>
            <p:cNvSpPr/>
            <p:nvPr/>
          </p:nvSpPr>
          <p:spPr>
            <a:xfrm>
              <a:off x="6401387" y="1637289"/>
              <a:ext cx="1440160" cy="144016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/>
                <a:t>Web</a:t>
              </a:r>
            </a:p>
            <a:p>
              <a:pPr algn="ctr">
                <a:spcAft>
                  <a:spcPts val="600"/>
                </a:spcAft>
              </a:pPr>
              <a:r>
                <a:rPr lang="en-US" sz="2000" dirty="0"/>
                <a:t>Presences</a:t>
              </a:r>
            </a:p>
            <a:p>
              <a:pPr algn="ctr"/>
              <a:r>
                <a:rPr lang="en-US" sz="1200" dirty="0"/>
                <a:t>People, Places,</a:t>
              </a:r>
              <a:br>
                <a:rPr lang="en-US" sz="1200" dirty="0"/>
              </a:br>
              <a:r>
                <a:rPr lang="en-US" sz="1200" dirty="0"/>
                <a:t>Things</a:t>
              </a:r>
              <a:endParaRPr lang="en-US" sz="2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CE702A-EF21-4FDE-99D0-211AB4FAFABB}"/>
                </a:ext>
              </a:extLst>
            </p:cNvPr>
            <p:cNvSpPr txBox="1"/>
            <p:nvPr/>
          </p:nvSpPr>
          <p:spPr>
            <a:xfrm>
              <a:off x="6231879" y="3095734"/>
              <a:ext cx="127958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“</a:t>
              </a:r>
              <a:r>
                <a:rPr lang="en-US" dirty="0" err="1"/>
                <a:t>Cooltown</a:t>
              </a:r>
              <a:r>
                <a:rPr lang="en-US" dirty="0"/>
                <a:t>”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459B11-9CD1-44A0-87C6-540551F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7" name="Picture 10" descr="Auto-ID Labs">
            <a:extLst>
              <a:ext uri="{FF2B5EF4-FFF2-40B4-BE49-F238E27FC236}">
                <a16:creationId xmlns:a16="http://schemas.microsoft.com/office/drawing/2014/main" id="{4EB12772-57CB-4E41-9EA2-EF5BFA2C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240" y="2963352"/>
            <a:ext cx="76200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2B962B-FBFF-408F-A915-63C881C844C1}"/>
              </a:ext>
            </a:extLst>
          </p:cNvPr>
          <p:cNvSpPr/>
          <p:nvPr/>
        </p:nvSpPr>
        <p:spPr>
          <a:xfrm>
            <a:off x="2195727" y="3662434"/>
            <a:ext cx="9996273" cy="670669"/>
          </a:xfrm>
          <a:prstGeom prst="rect">
            <a:avLst/>
          </a:prstGeom>
          <a:solidFill>
            <a:srgbClr val="6F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0DD16-EF72-40B9-8E49-6FC3AB1D29F5}"/>
              </a:ext>
            </a:extLst>
          </p:cNvPr>
          <p:cNvSpPr/>
          <p:nvPr/>
        </p:nvSpPr>
        <p:spPr>
          <a:xfrm>
            <a:off x="0" y="3662434"/>
            <a:ext cx="2195728" cy="6706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6F6F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B9B00C-6792-4C72-8A52-E0D9387E7F1F}"/>
              </a:ext>
            </a:extLst>
          </p:cNvPr>
          <p:cNvSpPr/>
          <p:nvPr/>
        </p:nvSpPr>
        <p:spPr>
          <a:xfrm>
            <a:off x="1501181" y="3277688"/>
            <a:ext cx="1440160" cy="144016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400" dirty="0"/>
              <a:t>IoT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3E830F-B0B0-4132-ACDB-B22708AB3AAF}"/>
              </a:ext>
            </a:extLst>
          </p:cNvPr>
          <p:cNvSpPr/>
          <p:nvPr/>
        </p:nvSpPr>
        <p:spPr>
          <a:xfrm>
            <a:off x="1075869" y="448792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D7283-8D18-4F9A-B59C-7D7032723D78}"/>
              </a:ext>
            </a:extLst>
          </p:cNvPr>
          <p:cNvSpPr txBox="1"/>
          <p:nvPr/>
        </p:nvSpPr>
        <p:spPr>
          <a:xfrm>
            <a:off x="3002304" y="3813102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RFID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3751C-F37D-4689-8F8A-CE5BEEF045B0}"/>
              </a:ext>
            </a:extLst>
          </p:cNvPr>
          <p:cNvSpPr txBox="1"/>
          <p:nvPr/>
        </p:nvSpPr>
        <p:spPr>
          <a:xfrm>
            <a:off x="5032995" y="3671973"/>
            <a:ext cx="170623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Virtual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Representations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B2A6C8A-B507-468A-912A-8C873A097611}"/>
              </a:ext>
            </a:extLst>
          </p:cNvPr>
          <p:cNvSpPr/>
          <p:nvPr/>
        </p:nvSpPr>
        <p:spPr>
          <a:xfrm>
            <a:off x="927579" y="2709359"/>
            <a:ext cx="2551331" cy="2551331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252000" rtlCol="0" anchor="ctr"/>
          <a:lstStyle/>
          <a:p>
            <a:pPr algn="ctr">
              <a:lnSpc>
                <a:spcPct val="80000"/>
              </a:lnSpc>
            </a:pPr>
            <a:r>
              <a:rPr lang="en-US" sz="4400" dirty="0"/>
              <a:t>Internet</a:t>
            </a:r>
            <a:br>
              <a:rPr lang="en-US" sz="4400" dirty="0"/>
            </a:br>
            <a:r>
              <a:rPr lang="en-US" sz="4400" dirty="0"/>
              <a:t>of</a:t>
            </a:r>
            <a:br>
              <a:rPr lang="en-US" sz="4400" dirty="0"/>
            </a:br>
            <a:r>
              <a:rPr lang="en-US" sz="4400" dirty="0"/>
              <a:t>Things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F81D11-0AC4-476C-91AE-342B9329149B}"/>
              </a:ext>
            </a:extLst>
          </p:cNvPr>
          <p:cNvSpPr/>
          <p:nvPr/>
        </p:nvSpPr>
        <p:spPr>
          <a:xfrm>
            <a:off x="243568" y="3813102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UbiComp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E11323-1977-4E4C-B227-1E09568A1FE0}"/>
              </a:ext>
            </a:extLst>
          </p:cNvPr>
          <p:cNvSpPr txBox="1"/>
          <p:nvPr/>
        </p:nvSpPr>
        <p:spPr>
          <a:xfrm>
            <a:off x="3771667" y="3813102"/>
            <a:ext cx="10903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QR Codes</a:t>
            </a:r>
          </a:p>
        </p:txBody>
      </p:sp>
      <p:sp>
        <p:nvSpPr>
          <p:cNvPr id="92" name="Cloud 91">
            <a:extLst>
              <a:ext uri="{FF2B5EF4-FFF2-40B4-BE49-F238E27FC236}">
                <a16:creationId xmlns:a16="http://schemas.microsoft.com/office/drawing/2014/main" id="{633B8F59-874F-4A57-AAB2-13182554BF61}"/>
              </a:ext>
            </a:extLst>
          </p:cNvPr>
          <p:cNvSpPr/>
          <p:nvPr/>
        </p:nvSpPr>
        <p:spPr>
          <a:xfrm>
            <a:off x="1301985" y="1491264"/>
            <a:ext cx="3866720" cy="1161067"/>
          </a:xfrm>
          <a:prstGeom prst="cloud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Connecting the physical world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with the virtual world</a:t>
            </a:r>
          </a:p>
        </p:txBody>
      </p:sp>
      <p:pic>
        <p:nvPicPr>
          <p:cNvPr id="98" name="Picture 97" descr="A close up of a logo&#10;&#10;Description automatically generated">
            <a:extLst>
              <a:ext uri="{FF2B5EF4-FFF2-40B4-BE49-F238E27FC236}">
                <a16:creationId xmlns:a16="http://schemas.microsoft.com/office/drawing/2014/main" id="{6AB310F3-61AC-4324-84E5-190D18907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78" y="4232408"/>
            <a:ext cx="1104763" cy="802795"/>
          </a:xfrm>
          <a:prstGeom prst="rect">
            <a:avLst/>
          </a:prstGeom>
        </p:spPr>
      </p:pic>
      <p:pic>
        <p:nvPicPr>
          <p:cNvPr id="100" name="Picture 9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FAC2E6-4BE7-430F-AC72-4EE92C747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861">
            <a:off x="3983603" y="4178039"/>
            <a:ext cx="617307" cy="617307"/>
          </a:xfrm>
          <a:prstGeom prst="rect">
            <a:avLst/>
          </a:prstGeom>
        </p:spPr>
      </p:pic>
      <p:sp>
        <p:nvSpPr>
          <p:cNvPr id="138" name="Slide Number Placeholder 137">
            <a:extLst>
              <a:ext uri="{FF2B5EF4-FFF2-40B4-BE49-F238E27FC236}">
                <a16:creationId xmlns:a16="http://schemas.microsoft.com/office/drawing/2014/main" id="{99D21FDA-3EEA-43DE-AFDE-08D0DD48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50" grpId="0" animBg="1"/>
      <p:bldP spid="51" grpId="0"/>
      <p:bldP spid="55" grpId="0"/>
      <p:bldP spid="9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b="1" dirty="0"/>
              <a:t>Dr. Matthias Kovatsch</a:t>
            </a:r>
          </a:p>
          <a:p>
            <a:pPr marL="0" indent="0">
              <a:buNone/>
            </a:pPr>
            <a:r>
              <a:rPr lang="de-DE" dirty="0"/>
              <a:t>Principal Researcher</a:t>
            </a:r>
          </a:p>
          <a:p>
            <a:pPr marL="0" indent="0">
              <a:buNone/>
            </a:pPr>
            <a:r>
              <a:rPr lang="de-DE" dirty="0"/>
              <a:t>Huawei, Munich Research Center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matthias.kovatsch@huawei.com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(Note that this is a research view)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FCEEA-FB6A-48A0-986C-2771414D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7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71F6-3EB4-4544-A593-E8071DF8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Presences for People, Places, Things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1DC9BE-FCCF-426D-9225-415BD8693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394495"/>
            <a:ext cx="4933122" cy="782468"/>
          </a:xfrm>
        </p:spPr>
        <p:txBody>
          <a:bodyPr anchor="b"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WoT Ideas from 2002 ... 2006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695C303-F37F-4930-808E-AE6756650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0676" y="5394495"/>
            <a:ext cx="4933123" cy="782468"/>
          </a:xfrm>
        </p:spPr>
        <p:txBody>
          <a:bodyPr anchor="b"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Physical Web: URIs via BLE beacon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570D0-BC34-451D-95F9-6286F595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205"/>
            <a:ext cx="4933122" cy="1886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436EAB-89D1-4FC2-BDA7-DECB426E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046" y="3719068"/>
            <a:ext cx="3419061" cy="169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BF266-5A4F-4268-A57D-BCCF52158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95" y="3725695"/>
            <a:ext cx="1580322" cy="16688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5084F0-8695-47A1-9D1D-1C82FC1E2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" r="3275"/>
          <a:stretch/>
        </p:blipFill>
        <p:spPr>
          <a:xfrm>
            <a:off x="6438014" y="1839205"/>
            <a:ext cx="4915786" cy="3571340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F1D9AA50-4ABC-4806-AF3D-6F6327443017}"/>
              </a:ext>
            </a:extLst>
          </p:cNvPr>
          <p:cNvSpPr/>
          <p:nvPr/>
        </p:nvSpPr>
        <p:spPr>
          <a:xfrm>
            <a:off x="5555512" y="2248786"/>
            <a:ext cx="1031358" cy="2806995"/>
          </a:xfrm>
          <a:prstGeom prst="chevron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E0D2E2-B8B4-4BEB-8975-5B4F8FE9B055}"/>
              </a:ext>
            </a:extLst>
          </p:cNvPr>
          <p:cNvSpPr txBox="1"/>
          <p:nvPr/>
        </p:nvSpPr>
        <p:spPr>
          <a:xfrm>
            <a:off x="0" y="6427113"/>
            <a:ext cx="1219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Kindberg</a:t>
            </a:r>
            <a:r>
              <a:rPr lang="en-US" sz="1050" dirty="0"/>
              <a:t> et al. “People, places, things: Web presence for the real world.” Mobile Networks and Applications 7(5):365-76. Oct 2002</a:t>
            </a:r>
          </a:p>
          <a:p>
            <a:r>
              <a:rPr lang="en-US" sz="1050" dirty="0" err="1"/>
              <a:t>Rukzio</a:t>
            </a:r>
            <a:r>
              <a:rPr lang="en-US" sz="1050" dirty="0"/>
              <a:t> et al. “Mobile Service Interaction with the Web of Things.” Proc. ICT 2006, Funchal, Madeira Island, Portugal, May 2006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4981973-DEC7-49AA-AB76-3DDEA372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8850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 descr="A close up of a keyboard&#10;&#10;Description automatically generated">
            <a:extLst>
              <a:ext uri="{FF2B5EF4-FFF2-40B4-BE49-F238E27FC236}">
                <a16:creationId xmlns:a16="http://schemas.microsoft.com/office/drawing/2014/main" id="{78D01489-D9E9-428F-A5B1-9A24C000C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69" y="6016716"/>
            <a:ext cx="1187027" cy="670670"/>
          </a:xfrm>
          <a:prstGeom prst="rect">
            <a:avLst/>
          </a:prstGeom>
        </p:spPr>
      </p:pic>
      <p:pic>
        <p:nvPicPr>
          <p:cNvPr id="107" name="Shape 70">
            <a:extLst>
              <a:ext uri="{FF2B5EF4-FFF2-40B4-BE49-F238E27FC236}">
                <a16:creationId xmlns:a16="http://schemas.microsoft.com/office/drawing/2014/main" id="{764D001C-B1C4-401E-AA19-F9165C1674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771"/>
          <a:stretch/>
        </p:blipFill>
        <p:spPr>
          <a:xfrm>
            <a:off x="7672896" y="4966299"/>
            <a:ext cx="1026317" cy="9761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Block Arc 89">
            <a:extLst>
              <a:ext uri="{FF2B5EF4-FFF2-40B4-BE49-F238E27FC236}">
                <a16:creationId xmlns:a16="http://schemas.microsoft.com/office/drawing/2014/main" id="{2B31208C-00AC-4147-9FE3-6750F5ACF393}"/>
              </a:ext>
            </a:extLst>
          </p:cNvPr>
          <p:cNvSpPr/>
          <p:nvPr/>
        </p:nvSpPr>
        <p:spPr>
          <a:xfrm rot="5400000">
            <a:off x="6666163" y="1038842"/>
            <a:ext cx="3279973" cy="3279973"/>
          </a:xfrm>
          <a:prstGeom prst="blockArc">
            <a:avLst>
              <a:gd name="adj1" fmla="val 16186661"/>
              <a:gd name="adj2" fmla="val 117584"/>
              <a:gd name="adj3" fmla="val 20399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196C10-5682-4714-BEC1-DA9E8D9158C0}"/>
              </a:ext>
            </a:extLst>
          </p:cNvPr>
          <p:cNvGrpSpPr/>
          <p:nvPr/>
        </p:nvGrpSpPr>
        <p:grpSpPr>
          <a:xfrm>
            <a:off x="6503929" y="1397937"/>
            <a:ext cx="5688071" cy="1916853"/>
            <a:chOff x="7275740" y="1397937"/>
            <a:chExt cx="5666112" cy="191685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843EDA-239C-42BE-98BE-224B1446F438}"/>
                </a:ext>
              </a:extLst>
            </p:cNvPr>
            <p:cNvSpPr/>
            <p:nvPr/>
          </p:nvSpPr>
          <p:spPr>
            <a:xfrm>
              <a:off x="7275740" y="2021028"/>
              <a:ext cx="3239860" cy="67066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40E72B9-0541-4EC4-AE46-5AE017690CE5}"/>
                </a:ext>
              </a:extLst>
            </p:cNvPr>
            <p:cNvSpPr/>
            <p:nvPr/>
          </p:nvSpPr>
          <p:spPr>
            <a:xfrm>
              <a:off x="10515598" y="2021028"/>
              <a:ext cx="2426254" cy="6706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0819614-9564-43C1-B575-EF23B738F7A3}"/>
                </a:ext>
              </a:extLst>
            </p:cNvPr>
            <p:cNvSpPr/>
            <p:nvPr/>
          </p:nvSpPr>
          <p:spPr>
            <a:xfrm>
              <a:off x="9545439" y="1397937"/>
              <a:ext cx="1916853" cy="1916853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3600" dirty="0"/>
                <a:t>Web of</a:t>
              </a:r>
              <a:br>
                <a:rPr lang="en-US" sz="3600" dirty="0"/>
              </a:br>
              <a:r>
                <a:rPr lang="en-US" sz="3600" dirty="0"/>
                <a:t>Things</a:t>
              </a:r>
              <a:endParaRPr lang="en-US" sz="4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A63FA80-0455-4563-8E42-B5C5013BE06E}"/>
                </a:ext>
              </a:extLst>
            </p:cNvPr>
            <p:cNvSpPr/>
            <p:nvPr/>
          </p:nvSpPr>
          <p:spPr>
            <a:xfrm>
              <a:off x="9090899" y="1530704"/>
              <a:ext cx="65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2007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71F3E3-8F20-4ED7-9E5F-30EDE30DFCEC}"/>
                </a:ext>
              </a:extLst>
            </p:cNvPr>
            <p:cNvSpPr txBox="1"/>
            <p:nvPr/>
          </p:nvSpPr>
          <p:spPr>
            <a:xfrm>
              <a:off x="7857504" y="2038345"/>
              <a:ext cx="16288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Usability</a:t>
              </a:r>
              <a:br>
                <a:rPr lang="de-DE" dirty="0"/>
              </a:br>
              <a:r>
                <a:rPr lang="de-DE" dirty="0"/>
                <a:t>Interoperability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48AF248-6D3E-4F50-926E-71FD30DD67E0}"/>
              </a:ext>
            </a:extLst>
          </p:cNvPr>
          <p:cNvGrpSpPr/>
          <p:nvPr/>
        </p:nvGrpSpPr>
        <p:grpSpPr>
          <a:xfrm>
            <a:off x="3046474" y="1053131"/>
            <a:ext cx="3760990" cy="3279973"/>
            <a:chOff x="4080557" y="1053131"/>
            <a:chExt cx="3760990" cy="3279973"/>
          </a:xfrm>
        </p:grpSpPr>
        <p:sp>
          <p:nvSpPr>
            <p:cNvPr id="77" name="Block Arc 76">
              <a:extLst>
                <a:ext uri="{FF2B5EF4-FFF2-40B4-BE49-F238E27FC236}">
                  <a16:creationId xmlns:a16="http://schemas.microsoft.com/office/drawing/2014/main" id="{B6B4A9E7-572A-406E-B407-2EB887A9CAA8}"/>
                </a:ext>
              </a:extLst>
            </p:cNvPr>
            <p:cNvSpPr/>
            <p:nvPr/>
          </p:nvSpPr>
          <p:spPr>
            <a:xfrm rot="5400000">
              <a:off x="4080557" y="1053131"/>
              <a:ext cx="3279973" cy="3279973"/>
            </a:xfrm>
            <a:prstGeom prst="blockArc">
              <a:avLst>
                <a:gd name="adj1" fmla="val 16186661"/>
                <a:gd name="adj2" fmla="val 83255"/>
                <a:gd name="adj3" fmla="val 20189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9D43DD-F0E4-4FC2-9C0E-043242FA63E2}"/>
                </a:ext>
              </a:extLst>
            </p:cNvPr>
            <p:cNvSpPr/>
            <p:nvPr/>
          </p:nvSpPr>
          <p:spPr>
            <a:xfrm>
              <a:off x="6012987" y="2751827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2002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CCFBB45-E380-46AD-AD9E-B9414F33C454}"/>
                </a:ext>
              </a:extLst>
            </p:cNvPr>
            <p:cNvSpPr/>
            <p:nvPr/>
          </p:nvSpPr>
          <p:spPr>
            <a:xfrm>
              <a:off x="6401387" y="1637289"/>
              <a:ext cx="1440160" cy="144016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/>
                <a:t>Web</a:t>
              </a:r>
            </a:p>
            <a:p>
              <a:pPr algn="ctr">
                <a:spcAft>
                  <a:spcPts val="600"/>
                </a:spcAft>
              </a:pPr>
              <a:r>
                <a:rPr lang="en-US" sz="2000" dirty="0"/>
                <a:t>Presences</a:t>
              </a:r>
            </a:p>
            <a:p>
              <a:pPr algn="ctr"/>
              <a:r>
                <a:rPr lang="en-US" sz="1200" dirty="0"/>
                <a:t>People, Places,</a:t>
              </a:r>
              <a:br>
                <a:rPr lang="en-US" sz="1200" dirty="0"/>
              </a:br>
              <a:r>
                <a:rPr lang="en-US" sz="1200" dirty="0"/>
                <a:t>Things</a:t>
              </a:r>
              <a:endParaRPr lang="en-US" sz="2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CE702A-EF21-4FDE-99D0-211AB4FAFABB}"/>
                </a:ext>
              </a:extLst>
            </p:cNvPr>
            <p:cNvSpPr txBox="1"/>
            <p:nvPr/>
          </p:nvSpPr>
          <p:spPr>
            <a:xfrm>
              <a:off x="6231879" y="3095734"/>
              <a:ext cx="127958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“</a:t>
              </a:r>
              <a:r>
                <a:rPr lang="en-US" dirty="0" err="1"/>
                <a:t>Cooltown</a:t>
              </a:r>
              <a:r>
                <a:rPr lang="en-US" dirty="0"/>
                <a:t>”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459B11-9CD1-44A0-87C6-540551F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7" name="Picture 10" descr="Auto-ID Labs">
            <a:extLst>
              <a:ext uri="{FF2B5EF4-FFF2-40B4-BE49-F238E27FC236}">
                <a16:creationId xmlns:a16="http://schemas.microsoft.com/office/drawing/2014/main" id="{4EB12772-57CB-4E41-9EA2-EF5BFA2C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240" y="2963352"/>
            <a:ext cx="76200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2B962B-FBFF-408F-A915-63C881C844C1}"/>
              </a:ext>
            </a:extLst>
          </p:cNvPr>
          <p:cNvSpPr/>
          <p:nvPr/>
        </p:nvSpPr>
        <p:spPr>
          <a:xfrm>
            <a:off x="2195727" y="3662434"/>
            <a:ext cx="9996273" cy="670669"/>
          </a:xfrm>
          <a:prstGeom prst="rect">
            <a:avLst/>
          </a:prstGeom>
          <a:solidFill>
            <a:srgbClr val="6F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0DD16-EF72-40B9-8E49-6FC3AB1D29F5}"/>
              </a:ext>
            </a:extLst>
          </p:cNvPr>
          <p:cNvSpPr/>
          <p:nvPr/>
        </p:nvSpPr>
        <p:spPr>
          <a:xfrm>
            <a:off x="0" y="3662434"/>
            <a:ext cx="2195728" cy="6706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6F6F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B9B00C-6792-4C72-8A52-E0D9387E7F1F}"/>
              </a:ext>
            </a:extLst>
          </p:cNvPr>
          <p:cNvSpPr/>
          <p:nvPr/>
        </p:nvSpPr>
        <p:spPr>
          <a:xfrm>
            <a:off x="1501181" y="3277688"/>
            <a:ext cx="1440160" cy="144016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400" dirty="0"/>
              <a:t>IoT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3E830F-B0B0-4132-ACDB-B22708AB3AAF}"/>
              </a:ext>
            </a:extLst>
          </p:cNvPr>
          <p:cNvSpPr/>
          <p:nvPr/>
        </p:nvSpPr>
        <p:spPr>
          <a:xfrm>
            <a:off x="1075869" y="448792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D7283-8D18-4F9A-B59C-7D7032723D78}"/>
              </a:ext>
            </a:extLst>
          </p:cNvPr>
          <p:cNvSpPr txBox="1"/>
          <p:nvPr/>
        </p:nvSpPr>
        <p:spPr>
          <a:xfrm>
            <a:off x="3002304" y="3813102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RFID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3751C-F37D-4689-8F8A-CE5BEEF045B0}"/>
              </a:ext>
            </a:extLst>
          </p:cNvPr>
          <p:cNvSpPr txBox="1"/>
          <p:nvPr/>
        </p:nvSpPr>
        <p:spPr>
          <a:xfrm>
            <a:off x="5032995" y="3671973"/>
            <a:ext cx="170623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Virtual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Representations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F81D11-0AC4-476C-91AE-342B9329149B}"/>
              </a:ext>
            </a:extLst>
          </p:cNvPr>
          <p:cNvSpPr/>
          <p:nvPr/>
        </p:nvSpPr>
        <p:spPr>
          <a:xfrm>
            <a:off x="243568" y="3813102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UbiComp</a:t>
            </a: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F1852D8-D5AD-4D2F-AAA2-1D1C3F6E32AA}"/>
              </a:ext>
            </a:extLst>
          </p:cNvPr>
          <p:cNvGrpSpPr/>
          <p:nvPr/>
        </p:nvGrpSpPr>
        <p:grpSpPr>
          <a:xfrm>
            <a:off x="4152330" y="2694537"/>
            <a:ext cx="4297968" cy="3279973"/>
            <a:chOff x="4896176" y="2694537"/>
            <a:chExt cx="4297968" cy="3279973"/>
          </a:xfrm>
        </p:grpSpPr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E00533B3-12AD-4D85-A4DC-436DC979164A}"/>
                </a:ext>
              </a:extLst>
            </p:cNvPr>
            <p:cNvSpPr/>
            <p:nvPr/>
          </p:nvSpPr>
          <p:spPr>
            <a:xfrm rot="5400000">
              <a:off x="5410543" y="2694537"/>
              <a:ext cx="3279973" cy="3279973"/>
            </a:xfrm>
            <a:prstGeom prst="blockArc">
              <a:avLst>
                <a:gd name="adj1" fmla="val 16186661"/>
                <a:gd name="adj2" fmla="val 117584"/>
                <a:gd name="adj3" fmla="val 20399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86EC95D-8C03-4975-8D04-4FD4856CA300}"/>
                </a:ext>
              </a:extLst>
            </p:cNvPr>
            <p:cNvSpPr/>
            <p:nvPr/>
          </p:nvSpPr>
          <p:spPr>
            <a:xfrm>
              <a:off x="7609968" y="3205680"/>
              <a:ext cx="1584176" cy="1584176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bIns="0" rtlCol="0" anchor="ctr"/>
            <a:lstStyle/>
            <a:p>
              <a:pPr algn="ctr"/>
              <a:r>
                <a:rPr lang="en-US" sz="2000" dirty="0"/>
                <a:t>Connected</a:t>
              </a:r>
              <a:br>
                <a:rPr lang="en-US" sz="2000" dirty="0"/>
              </a:br>
              <a:r>
                <a:rPr lang="en-US" sz="2000" dirty="0"/>
                <a:t>Devices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E0741A-5D87-4B7A-9372-050D85D647C0}"/>
                </a:ext>
              </a:extLst>
            </p:cNvPr>
            <p:cNvSpPr/>
            <p:nvPr/>
          </p:nvSpPr>
          <p:spPr>
            <a:xfrm>
              <a:off x="7188804" y="4449140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2003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9E5439-E69D-462F-92B3-37ACB5F4571F}"/>
                </a:ext>
              </a:extLst>
            </p:cNvPr>
            <p:cNvSpPr/>
            <p:nvPr/>
          </p:nvSpPr>
          <p:spPr>
            <a:xfrm>
              <a:off x="4896176" y="5303840"/>
              <a:ext cx="2163734" cy="6706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E68D422-C40B-4938-B7C5-35E82BB66FBD}"/>
              </a:ext>
            </a:extLst>
          </p:cNvPr>
          <p:cNvSpPr txBox="1"/>
          <p:nvPr/>
        </p:nvSpPr>
        <p:spPr>
          <a:xfrm>
            <a:off x="4959836" y="5453147"/>
            <a:ext cx="8295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err="1"/>
              <a:t>TinyOS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5AE6E8-8A31-4A86-8C6C-CC9D4E294B97}"/>
              </a:ext>
            </a:extLst>
          </p:cNvPr>
          <p:cNvSpPr txBox="1"/>
          <p:nvPr/>
        </p:nvSpPr>
        <p:spPr>
          <a:xfrm>
            <a:off x="5867770" y="5453147"/>
            <a:ext cx="8365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Contiki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E11323-1977-4E4C-B227-1E09568A1FE0}"/>
              </a:ext>
            </a:extLst>
          </p:cNvPr>
          <p:cNvSpPr txBox="1"/>
          <p:nvPr/>
        </p:nvSpPr>
        <p:spPr>
          <a:xfrm>
            <a:off x="3771667" y="3813102"/>
            <a:ext cx="10903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QR Codes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B8696EF-0E5B-439F-ACDC-6CAFFD1BF409}"/>
              </a:ext>
            </a:extLst>
          </p:cNvPr>
          <p:cNvGrpSpPr/>
          <p:nvPr/>
        </p:nvGrpSpPr>
        <p:grpSpPr>
          <a:xfrm>
            <a:off x="1445479" y="4917733"/>
            <a:ext cx="3468751" cy="1499046"/>
            <a:chOff x="1445480" y="4917733"/>
            <a:chExt cx="3468751" cy="14990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527284-5E0B-4AD5-91B3-2E42738D5622}"/>
                </a:ext>
              </a:extLst>
            </p:cNvPr>
            <p:cNvSpPr/>
            <p:nvPr/>
          </p:nvSpPr>
          <p:spPr>
            <a:xfrm>
              <a:off x="1445480" y="5303840"/>
              <a:ext cx="2750367" cy="67066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2BC6A0-F491-4C55-9A5A-F68BB6F3AFF5}"/>
                </a:ext>
              </a:extLst>
            </p:cNvPr>
            <p:cNvSpPr/>
            <p:nvPr/>
          </p:nvSpPr>
          <p:spPr>
            <a:xfrm>
              <a:off x="3474071" y="4917733"/>
              <a:ext cx="1440160" cy="144016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/>
                <a:t>Wireless</a:t>
              </a:r>
              <a:br>
                <a:rPr lang="en-US" sz="2000" dirty="0"/>
              </a:br>
              <a:r>
                <a:rPr lang="en-US" sz="2000" dirty="0"/>
                <a:t>Sensor</a:t>
              </a:r>
              <a:br>
                <a:rPr lang="en-US" sz="2000" dirty="0"/>
              </a:br>
              <a:r>
                <a:rPr lang="en-US" sz="2000" dirty="0"/>
                <a:t>Networks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5CA626-CEAF-4AB4-8D1D-54C26ACFA0D8}"/>
                </a:ext>
              </a:extLst>
            </p:cNvPr>
            <p:cNvSpPr/>
            <p:nvPr/>
          </p:nvSpPr>
          <p:spPr>
            <a:xfrm>
              <a:off x="3018567" y="6047447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2001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FD6FBA-F414-4E5F-82DE-66E03A43576A}"/>
                </a:ext>
              </a:extLst>
            </p:cNvPr>
            <p:cNvSpPr txBox="1"/>
            <p:nvPr/>
          </p:nvSpPr>
          <p:spPr>
            <a:xfrm>
              <a:off x="1921295" y="5437758"/>
              <a:ext cx="1424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“Smart Dust”</a:t>
              </a:r>
            </a:p>
          </p:txBody>
        </p:sp>
      </p:grpSp>
      <p:sp>
        <p:nvSpPr>
          <p:cNvPr id="92" name="Cloud 91">
            <a:extLst>
              <a:ext uri="{FF2B5EF4-FFF2-40B4-BE49-F238E27FC236}">
                <a16:creationId xmlns:a16="http://schemas.microsoft.com/office/drawing/2014/main" id="{633B8F59-874F-4A57-AAB2-13182554BF61}"/>
              </a:ext>
            </a:extLst>
          </p:cNvPr>
          <p:cNvSpPr/>
          <p:nvPr/>
        </p:nvSpPr>
        <p:spPr>
          <a:xfrm>
            <a:off x="1301985" y="1491264"/>
            <a:ext cx="3866720" cy="1161067"/>
          </a:xfrm>
          <a:prstGeom prst="cloud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Connecting the physical world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with the virtual world</a:t>
            </a:r>
          </a:p>
        </p:txBody>
      </p:sp>
      <p:pic>
        <p:nvPicPr>
          <p:cNvPr id="98" name="Picture 97" descr="A close up of a logo&#10;&#10;Description automatically generated">
            <a:extLst>
              <a:ext uri="{FF2B5EF4-FFF2-40B4-BE49-F238E27FC236}">
                <a16:creationId xmlns:a16="http://schemas.microsoft.com/office/drawing/2014/main" id="{6AB310F3-61AC-4324-84E5-190D18907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78" y="4232408"/>
            <a:ext cx="1104763" cy="802795"/>
          </a:xfrm>
          <a:prstGeom prst="rect">
            <a:avLst/>
          </a:prstGeom>
        </p:spPr>
      </p:pic>
      <p:pic>
        <p:nvPicPr>
          <p:cNvPr id="100" name="Picture 9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FAC2E6-4BE7-430F-AC72-4EE92C747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861">
            <a:off x="3983603" y="4178039"/>
            <a:ext cx="617307" cy="617307"/>
          </a:xfrm>
          <a:prstGeom prst="rect">
            <a:avLst/>
          </a:prstGeom>
        </p:spPr>
      </p:pic>
      <p:pic>
        <p:nvPicPr>
          <p:cNvPr id="106" name="Picture 105" descr="A circuit board&#10;&#10;Description automatically generated">
            <a:extLst>
              <a:ext uri="{FF2B5EF4-FFF2-40B4-BE49-F238E27FC236}">
                <a16:creationId xmlns:a16="http://schemas.microsoft.com/office/drawing/2014/main" id="{3B9033AA-7EA0-4C41-919F-7684D5CE7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24" y="5834868"/>
            <a:ext cx="1038962" cy="672332"/>
          </a:xfrm>
          <a:prstGeom prst="rect">
            <a:avLst/>
          </a:prstGeom>
        </p:spPr>
      </p:pic>
      <p:pic>
        <p:nvPicPr>
          <p:cNvPr id="108" name="Shape 72">
            <a:extLst>
              <a:ext uri="{FF2B5EF4-FFF2-40B4-BE49-F238E27FC236}">
                <a16:creationId xmlns:a16="http://schemas.microsoft.com/office/drawing/2014/main" id="{DF9CD35E-9D37-477B-81D7-3E66619DCBF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38634" y="5807707"/>
            <a:ext cx="852134" cy="97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Picture 112" descr="A picture containing cabinet, refrigerator, indoor, kitchen&#10;&#10;Description automatically generated">
            <a:extLst>
              <a:ext uri="{FF2B5EF4-FFF2-40B4-BE49-F238E27FC236}">
                <a16:creationId xmlns:a16="http://schemas.microsoft.com/office/drawing/2014/main" id="{4A07B568-504E-4B4A-9D3F-F2619880BE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60" y="4515160"/>
            <a:ext cx="703798" cy="1242417"/>
          </a:xfrm>
          <a:prstGeom prst="rect">
            <a:avLst/>
          </a:prstGeom>
        </p:spPr>
      </p:pic>
      <p:pic>
        <p:nvPicPr>
          <p:cNvPr id="115" name="Picture 114" descr="A picture containing cup, sitting, table, toiletry&#10;&#10;Description automatically generated">
            <a:extLst>
              <a:ext uri="{FF2B5EF4-FFF2-40B4-BE49-F238E27FC236}">
                <a16:creationId xmlns:a16="http://schemas.microsoft.com/office/drawing/2014/main" id="{CE058A1F-4BC6-4C2B-8D18-069050A5F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69183" y="4335317"/>
            <a:ext cx="922079" cy="922079"/>
          </a:xfrm>
          <a:prstGeom prst="rect">
            <a:avLst/>
          </a:prstGeom>
        </p:spPr>
      </p:pic>
      <p:pic>
        <p:nvPicPr>
          <p:cNvPr id="120" name="Picture 119" descr="A picture containing bottle&#10;&#10;Description automatically generated">
            <a:extLst>
              <a:ext uri="{FF2B5EF4-FFF2-40B4-BE49-F238E27FC236}">
                <a16:creationId xmlns:a16="http://schemas.microsoft.com/office/drawing/2014/main" id="{5777AFAA-1B86-428A-B808-55CDDE417A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8" y="4748820"/>
            <a:ext cx="294527" cy="1600350"/>
          </a:xfrm>
          <a:prstGeom prst="rect">
            <a:avLst/>
          </a:prstGeom>
        </p:spPr>
      </p:pic>
      <p:pic>
        <p:nvPicPr>
          <p:cNvPr id="128" name="Picture 2">
            <a:extLst>
              <a:ext uri="{FF2B5EF4-FFF2-40B4-BE49-F238E27FC236}">
                <a16:creationId xmlns:a16="http://schemas.microsoft.com/office/drawing/2014/main" id="{2D54C12C-2B6A-4BE7-AA00-2972A9BC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69" y="5994932"/>
            <a:ext cx="842588" cy="725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7">
            <a:extLst>
              <a:ext uri="{FF2B5EF4-FFF2-40B4-BE49-F238E27FC236}">
                <a16:creationId xmlns:a16="http://schemas.microsoft.com/office/drawing/2014/main" id="{5DCE56A5-7E58-44DC-B714-B4CCD892B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129" y="5943034"/>
            <a:ext cx="1068374" cy="82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4B5F6-84B1-40E1-95FF-1E5B0AF3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0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2CA5C2C-9323-4968-AE86-E3022E9C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Putting Things to REST – Towards WoT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AD39F8A-15C6-4AE1-916E-D8CF6D5E4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3545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Use Representational State Transfer, the architectural style of the Web,</a:t>
            </a:r>
            <a:br>
              <a:rPr lang="en-US" sz="2000" dirty="0"/>
            </a:br>
            <a:r>
              <a:rPr lang="en-US" sz="2000" dirty="0"/>
              <a:t>to communicate with Things</a:t>
            </a:r>
          </a:p>
          <a:p>
            <a:r>
              <a:rPr lang="en-US" sz="2000" dirty="0"/>
              <a:t>Web resources allow loose coupling between devices and applications</a:t>
            </a:r>
          </a:p>
          <a:p>
            <a:r>
              <a:rPr lang="en-US" sz="2000" dirty="0"/>
              <a:t>HTTP enables interoperability and</a:t>
            </a:r>
            <a:br>
              <a:rPr lang="en-US" sz="2000" dirty="0"/>
            </a:br>
            <a:r>
              <a:rPr lang="en-US" sz="2000" dirty="0"/>
              <a:t>libraries available for most platforms</a:t>
            </a:r>
          </a:p>
          <a:p>
            <a:endParaRPr lang="en-US" sz="20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CCE3389-06F5-4951-969E-84D8C6C4C2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002513F-FC4A-4AF6-A089-41F715096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75" y="1825625"/>
            <a:ext cx="6133425" cy="44189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48F3A1-C104-43DF-9DE3-E20BCF53898B}"/>
              </a:ext>
            </a:extLst>
          </p:cNvPr>
          <p:cNvSpPr txBox="1"/>
          <p:nvPr/>
        </p:nvSpPr>
        <p:spPr>
          <a:xfrm>
            <a:off x="0" y="6427113"/>
            <a:ext cx="12192000" cy="41549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050" dirty="0"/>
              <a:t>Wilde. Putting Things to REST. UCB </a:t>
            </a:r>
            <a:r>
              <a:rPr lang="en-US" sz="1050" dirty="0" err="1"/>
              <a:t>iSchool</a:t>
            </a:r>
            <a:r>
              <a:rPr lang="en-US" sz="1050" dirty="0"/>
              <a:t> Report 2007-015. Nov 2007</a:t>
            </a:r>
          </a:p>
          <a:p>
            <a:r>
              <a:rPr lang="en-US" sz="1050" dirty="0" err="1"/>
              <a:t>Guinard,Trifa</a:t>
            </a:r>
            <a:r>
              <a:rPr lang="en-US" sz="1050" dirty="0"/>
              <a:t>. Building the Web of Things. Manning Publications. Jun 2016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30BCF7-E281-4383-85C3-A847CDBFA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7200"/>
            <a:ext cx="4164419" cy="1931644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7E495D1-DEE4-46D6-9560-D33CCCFC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4260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lock Arc 51">
            <a:extLst>
              <a:ext uri="{FF2B5EF4-FFF2-40B4-BE49-F238E27FC236}">
                <a16:creationId xmlns:a16="http://schemas.microsoft.com/office/drawing/2014/main" id="{426F6674-1EF9-42B2-BAFF-63DA670FCCFD}"/>
              </a:ext>
            </a:extLst>
          </p:cNvPr>
          <p:cNvSpPr/>
          <p:nvPr/>
        </p:nvSpPr>
        <p:spPr>
          <a:xfrm rot="5400000">
            <a:off x="7559259" y="1053130"/>
            <a:ext cx="3279973" cy="3279973"/>
          </a:xfrm>
          <a:prstGeom prst="blockArc">
            <a:avLst>
              <a:gd name="adj1" fmla="val 16186661"/>
              <a:gd name="adj2" fmla="val 117584"/>
              <a:gd name="adj3" fmla="val 20399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2" name="Picture 131" descr="A close up of a keyboard&#10;&#10;Description automatically generated">
            <a:extLst>
              <a:ext uri="{FF2B5EF4-FFF2-40B4-BE49-F238E27FC236}">
                <a16:creationId xmlns:a16="http://schemas.microsoft.com/office/drawing/2014/main" id="{78D01489-D9E9-428F-A5B1-9A24C000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64" y="6016716"/>
            <a:ext cx="1187027" cy="670670"/>
          </a:xfrm>
          <a:prstGeom prst="rect">
            <a:avLst/>
          </a:prstGeom>
        </p:spPr>
      </p:pic>
      <p:pic>
        <p:nvPicPr>
          <p:cNvPr id="107" name="Shape 70">
            <a:extLst>
              <a:ext uri="{FF2B5EF4-FFF2-40B4-BE49-F238E27FC236}">
                <a16:creationId xmlns:a16="http://schemas.microsoft.com/office/drawing/2014/main" id="{764D001C-B1C4-401E-AA19-F9165C1674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771"/>
          <a:stretch/>
        </p:blipFill>
        <p:spPr>
          <a:xfrm>
            <a:off x="5024207" y="4966299"/>
            <a:ext cx="1026317" cy="9761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Block Arc 89">
            <a:extLst>
              <a:ext uri="{FF2B5EF4-FFF2-40B4-BE49-F238E27FC236}">
                <a16:creationId xmlns:a16="http://schemas.microsoft.com/office/drawing/2014/main" id="{2B31208C-00AC-4147-9FE3-6750F5ACF393}"/>
              </a:ext>
            </a:extLst>
          </p:cNvPr>
          <p:cNvSpPr/>
          <p:nvPr/>
        </p:nvSpPr>
        <p:spPr>
          <a:xfrm rot="5400000">
            <a:off x="4012158" y="1038842"/>
            <a:ext cx="3279973" cy="3279973"/>
          </a:xfrm>
          <a:prstGeom prst="blockArc">
            <a:avLst>
              <a:gd name="adj1" fmla="val 16186661"/>
              <a:gd name="adj2" fmla="val 117584"/>
              <a:gd name="adj3" fmla="val 20399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196C10-5682-4714-BEC1-DA9E8D9158C0}"/>
              </a:ext>
            </a:extLst>
          </p:cNvPr>
          <p:cNvGrpSpPr/>
          <p:nvPr/>
        </p:nvGrpSpPr>
        <p:grpSpPr>
          <a:xfrm>
            <a:off x="3849924" y="1397937"/>
            <a:ext cx="9053276" cy="1916853"/>
            <a:chOff x="7275740" y="1397937"/>
            <a:chExt cx="9018326" cy="191685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843EDA-239C-42BE-98BE-224B1446F438}"/>
                </a:ext>
              </a:extLst>
            </p:cNvPr>
            <p:cNvSpPr/>
            <p:nvPr/>
          </p:nvSpPr>
          <p:spPr>
            <a:xfrm>
              <a:off x="7275740" y="2021028"/>
              <a:ext cx="3239860" cy="67066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40E72B9-0541-4EC4-AE46-5AE017690CE5}"/>
                </a:ext>
              </a:extLst>
            </p:cNvPr>
            <p:cNvSpPr/>
            <p:nvPr/>
          </p:nvSpPr>
          <p:spPr>
            <a:xfrm>
              <a:off x="10515598" y="2021028"/>
              <a:ext cx="5778468" cy="6706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0819614-9564-43C1-B575-EF23B738F7A3}"/>
                </a:ext>
              </a:extLst>
            </p:cNvPr>
            <p:cNvSpPr/>
            <p:nvPr/>
          </p:nvSpPr>
          <p:spPr>
            <a:xfrm>
              <a:off x="9545439" y="1397937"/>
              <a:ext cx="1916853" cy="1916853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3600" dirty="0"/>
                <a:t>Web of</a:t>
              </a:r>
              <a:br>
                <a:rPr lang="en-US" sz="3600" dirty="0"/>
              </a:br>
              <a:r>
                <a:rPr lang="en-US" sz="3600" dirty="0"/>
                <a:t>Things</a:t>
              </a:r>
              <a:endParaRPr lang="en-US" sz="4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A63FA80-0455-4563-8E42-B5C5013BE06E}"/>
                </a:ext>
              </a:extLst>
            </p:cNvPr>
            <p:cNvSpPr/>
            <p:nvPr/>
          </p:nvSpPr>
          <p:spPr>
            <a:xfrm>
              <a:off x="9090899" y="1530704"/>
              <a:ext cx="650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2007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71F3E3-8F20-4ED7-9E5F-30EDE30DFCEC}"/>
                </a:ext>
              </a:extLst>
            </p:cNvPr>
            <p:cNvSpPr txBox="1"/>
            <p:nvPr/>
          </p:nvSpPr>
          <p:spPr>
            <a:xfrm>
              <a:off x="7857504" y="2038345"/>
              <a:ext cx="16288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Usability</a:t>
              </a:r>
              <a:br>
                <a:rPr lang="de-DE" dirty="0"/>
              </a:br>
              <a:r>
                <a:rPr lang="de-DE" dirty="0"/>
                <a:t>Interoperability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48AF248-6D3E-4F50-926E-71FD30DD67E0}"/>
              </a:ext>
            </a:extLst>
          </p:cNvPr>
          <p:cNvGrpSpPr/>
          <p:nvPr/>
        </p:nvGrpSpPr>
        <p:grpSpPr>
          <a:xfrm>
            <a:off x="392469" y="1053131"/>
            <a:ext cx="3760990" cy="3279973"/>
            <a:chOff x="4080557" y="1053131"/>
            <a:chExt cx="3760990" cy="3279973"/>
          </a:xfrm>
        </p:grpSpPr>
        <p:sp>
          <p:nvSpPr>
            <p:cNvPr id="77" name="Block Arc 76">
              <a:extLst>
                <a:ext uri="{FF2B5EF4-FFF2-40B4-BE49-F238E27FC236}">
                  <a16:creationId xmlns:a16="http://schemas.microsoft.com/office/drawing/2014/main" id="{B6B4A9E7-572A-406E-B407-2EB887A9CAA8}"/>
                </a:ext>
              </a:extLst>
            </p:cNvPr>
            <p:cNvSpPr/>
            <p:nvPr/>
          </p:nvSpPr>
          <p:spPr>
            <a:xfrm rot="5400000">
              <a:off x="4080557" y="1053131"/>
              <a:ext cx="3279973" cy="3279973"/>
            </a:xfrm>
            <a:prstGeom prst="blockArc">
              <a:avLst>
                <a:gd name="adj1" fmla="val 16186661"/>
                <a:gd name="adj2" fmla="val 83255"/>
                <a:gd name="adj3" fmla="val 20189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9D43DD-F0E4-4FC2-9C0E-043242FA63E2}"/>
                </a:ext>
              </a:extLst>
            </p:cNvPr>
            <p:cNvSpPr/>
            <p:nvPr/>
          </p:nvSpPr>
          <p:spPr>
            <a:xfrm>
              <a:off x="6012987" y="2751827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2002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CCFBB45-E380-46AD-AD9E-B9414F33C454}"/>
                </a:ext>
              </a:extLst>
            </p:cNvPr>
            <p:cNvSpPr/>
            <p:nvPr/>
          </p:nvSpPr>
          <p:spPr>
            <a:xfrm>
              <a:off x="6401387" y="1637289"/>
              <a:ext cx="1440160" cy="144016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/>
                <a:t>Web</a:t>
              </a:r>
            </a:p>
            <a:p>
              <a:pPr algn="ctr">
                <a:spcAft>
                  <a:spcPts val="600"/>
                </a:spcAft>
              </a:pPr>
              <a:r>
                <a:rPr lang="en-US" sz="2000" dirty="0"/>
                <a:t>Presences</a:t>
              </a:r>
            </a:p>
            <a:p>
              <a:pPr algn="ctr"/>
              <a:r>
                <a:rPr lang="en-US" sz="1200" dirty="0"/>
                <a:t>People, Places,</a:t>
              </a:r>
              <a:br>
                <a:rPr lang="en-US" sz="1200" dirty="0"/>
              </a:br>
              <a:r>
                <a:rPr lang="en-US" sz="1200" dirty="0"/>
                <a:t>Things</a:t>
              </a:r>
              <a:endParaRPr lang="en-US" sz="2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CE702A-EF21-4FDE-99D0-211AB4FAFABB}"/>
                </a:ext>
              </a:extLst>
            </p:cNvPr>
            <p:cNvSpPr txBox="1"/>
            <p:nvPr/>
          </p:nvSpPr>
          <p:spPr>
            <a:xfrm>
              <a:off x="6231879" y="3095734"/>
              <a:ext cx="127958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“</a:t>
              </a:r>
              <a:r>
                <a:rPr lang="en-US" dirty="0" err="1"/>
                <a:t>Cooltown</a:t>
              </a:r>
              <a:r>
                <a:rPr lang="en-US" dirty="0"/>
                <a:t>”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459B11-9CD1-44A0-87C6-540551F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2B962B-FBFF-408F-A915-63C881C844C1}"/>
              </a:ext>
            </a:extLst>
          </p:cNvPr>
          <p:cNvSpPr/>
          <p:nvPr/>
        </p:nvSpPr>
        <p:spPr>
          <a:xfrm>
            <a:off x="-458278" y="3662434"/>
            <a:ext cx="13361478" cy="670669"/>
          </a:xfrm>
          <a:prstGeom prst="rect">
            <a:avLst/>
          </a:prstGeom>
          <a:solidFill>
            <a:srgbClr val="6F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0DD16-EF72-40B9-8E49-6FC3AB1D29F5}"/>
              </a:ext>
            </a:extLst>
          </p:cNvPr>
          <p:cNvSpPr/>
          <p:nvPr/>
        </p:nvSpPr>
        <p:spPr>
          <a:xfrm>
            <a:off x="-2654005" y="3662434"/>
            <a:ext cx="2195728" cy="6706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6F6F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B9B00C-6792-4C72-8A52-E0D9387E7F1F}"/>
              </a:ext>
            </a:extLst>
          </p:cNvPr>
          <p:cNvSpPr/>
          <p:nvPr/>
        </p:nvSpPr>
        <p:spPr>
          <a:xfrm>
            <a:off x="-1152824" y="3277688"/>
            <a:ext cx="1440160" cy="144016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400" dirty="0"/>
              <a:t>IoT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3E830F-B0B0-4132-ACDB-B22708AB3AAF}"/>
              </a:ext>
            </a:extLst>
          </p:cNvPr>
          <p:cNvSpPr/>
          <p:nvPr/>
        </p:nvSpPr>
        <p:spPr>
          <a:xfrm>
            <a:off x="-1578136" y="448792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D7283-8D18-4F9A-B59C-7D7032723D78}"/>
              </a:ext>
            </a:extLst>
          </p:cNvPr>
          <p:cNvSpPr txBox="1"/>
          <p:nvPr/>
        </p:nvSpPr>
        <p:spPr>
          <a:xfrm>
            <a:off x="348299" y="3813102"/>
            <a:ext cx="615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RFID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8C28C8-D492-4D07-AB08-53F901E9E5B6}"/>
              </a:ext>
            </a:extLst>
          </p:cNvPr>
          <p:cNvSpPr txBox="1"/>
          <p:nvPr/>
        </p:nvSpPr>
        <p:spPr>
          <a:xfrm>
            <a:off x="6251540" y="3813102"/>
            <a:ext cx="11102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6LoWPAN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3751C-F37D-4689-8F8A-CE5BEEF045B0}"/>
              </a:ext>
            </a:extLst>
          </p:cNvPr>
          <p:cNvSpPr txBox="1"/>
          <p:nvPr/>
        </p:nvSpPr>
        <p:spPr>
          <a:xfrm>
            <a:off x="2378990" y="3671973"/>
            <a:ext cx="170623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Virtual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Representations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F81D11-0AC4-476C-91AE-342B9329149B}"/>
              </a:ext>
            </a:extLst>
          </p:cNvPr>
          <p:cNvSpPr/>
          <p:nvPr/>
        </p:nvSpPr>
        <p:spPr>
          <a:xfrm>
            <a:off x="-2410437" y="3813102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UbiComp</a:t>
            </a: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F1852D8-D5AD-4D2F-AAA2-1D1C3F6E32AA}"/>
              </a:ext>
            </a:extLst>
          </p:cNvPr>
          <p:cNvGrpSpPr/>
          <p:nvPr/>
        </p:nvGrpSpPr>
        <p:grpSpPr>
          <a:xfrm>
            <a:off x="1498325" y="2694537"/>
            <a:ext cx="4297968" cy="3279973"/>
            <a:chOff x="4896176" y="2694537"/>
            <a:chExt cx="4297968" cy="3279973"/>
          </a:xfrm>
        </p:grpSpPr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E00533B3-12AD-4D85-A4DC-436DC979164A}"/>
                </a:ext>
              </a:extLst>
            </p:cNvPr>
            <p:cNvSpPr/>
            <p:nvPr/>
          </p:nvSpPr>
          <p:spPr>
            <a:xfrm rot="5400000">
              <a:off x="5410543" y="2694537"/>
              <a:ext cx="3279973" cy="3279973"/>
            </a:xfrm>
            <a:prstGeom prst="blockArc">
              <a:avLst>
                <a:gd name="adj1" fmla="val 16186661"/>
                <a:gd name="adj2" fmla="val 117584"/>
                <a:gd name="adj3" fmla="val 20399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86EC95D-8C03-4975-8D04-4FD4856CA300}"/>
                </a:ext>
              </a:extLst>
            </p:cNvPr>
            <p:cNvSpPr/>
            <p:nvPr/>
          </p:nvSpPr>
          <p:spPr>
            <a:xfrm>
              <a:off x="7609968" y="3205680"/>
              <a:ext cx="1584176" cy="1584176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bIns="0" rtlCol="0" anchor="ctr"/>
            <a:lstStyle/>
            <a:p>
              <a:pPr algn="ctr"/>
              <a:r>
                <a:rPr lang="en-US" sz="2000" dirty="0"/>
                <a:t>Connected</a:t>
              </a:r>
              <a:br>
                <a:rPr lang="en-US" sz="2000" dirty="0"/>
              </a:br>
              <a:r>
                <a:rPr lang="en-US" sz="2000" dirty="0"/>
                <a:t>Devices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E0741A-5D87-4B7A-9372-050D85D647C0}"/>
                </a:ext>
              </a:extLst>
            </p:cNvPr>
            <p:cNvSpPr/>
            <p:nvPr/>
          </p:nvSpPr>
          <p:spPr>
            <a:xfrm>
              <a:off x="7188804" y="4449140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2003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9E5439-E69D-462F-92B3-37ACB5F4571F}"/>
                </a:ext>
              </a:extLst>
            </p:cNvPr>
            <p:cNvSpPr/>
            <p:nvPr/>
          </p:nvSpPr>
          <p:spPr>
            <a:xfrm>
              <a:off x="4896176" y="5303840"/>
              <a:ext cx="2163734" cy="6706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D9C52AD9-79DB-4B67-8938-1706F4C1E6D8}"/>
              </a:ext>
            </a:extLst>
          </p:cNvPr>
          <p:cNvSpPr/>
          <p:nvPr/>
        </p:nvSpPr>
        <p:spPr>
          <a:xfrm>
            <a:off x="7698906" y="3232429"/>
            <a:ext cx="1440160" cy="144016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IP-based</a:t>
            </a:r>
            <a:br>
              <a:rPr lang="en-US" sz="2000" dirty="0"/>
            </a:br>
            <a:r>
              <a:rPr lang="en-US" sz="2000" dirty="0"/>
              <a:t>IoT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68D422-C40B-4938-B7C5-35E82BB66FBD}"/>
              </a:ext>
            </a:extLst>
          </p:cNvPr>
          <p:cNvSpPr txBox="1"/>
          <p:nvPr/>
        </p:nvSpPr>
        <p:spPr>
          <a:xfrm>
            <a:off x="2305831" y="5453147"/>
            <a:ext cx="8295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err="1"/>
              <a:t>TinyOS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5AE6E8-8A31-4A86-8C6C-CC9D4E294B97}"/>
              </a:ext>
            </a:extLst>
          </p:cNvPr>
          <p:cNvSpPr txBox="1"/>
          <p:nvPr/>
        </p:nvSpPr>
        <p:spPr>
          <a:xfrm>
            <a:off x="3213765" y="5453147"/>
            <a:ext cx="8365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Contiki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E11323-1977-4E4C-B227-1E09568A1FE0}"/>
              </a:ext>
            </a:extLst>
          </p:cNvPr>
          <p:cNvSpPr txBox="1"/>
          <p:nvPr/>
        </p:nvSpPr>
        <p:spPr>
          <a:xfrm>
            <a:off x="1117662" y="3813102"/>
            <a:ext cx="10903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QR Codes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B8696EF-0E5B-439F-ACDC-6CAFFD1BF409}"/>
              </a:ext>
            </a:extLst>
          </p:cNvPr>
          <p:cNvGrpSpPr/>
          <p:nvPr/>
        </p:nvGrpSpPr>
        <p:grpSpPr>
          <a:xfrm>
            <a:off x="-1208526" y="4917733"/>
            <a:ext cx="3468751" cy="1440160"/>
            <a:chOff x="1445480" y="4917733"/>
            <a:chExt cx="3468751" cy="14401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527284-5E0B-4AD5-91B3-2E42738D5622}"/>
                </a:ext>
              </a:extLst>
            </p:cNvPr>
            <p:cNvSpPr/>
            <p:nvPr/>
          </p:nvSpPr>
          <p:spPr>
            <a:xfrm>
              <a:off x="1445480" y="5303840"/>
              <a:ext cx="2750367" cy="67066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2BC6A0-F491-4C55-9A5A-F68BB6F3AFF5}"/>
                </a:ext>
              </a:extLst>
            </p:cNvPr>
            <p:cNvSpPr/>
            <p:nvPr/>
          </p:nvSpPr>
          <p:spPr>
            <a:xfrm>
              <a:off x="3474071" y="4917733"/>
              <a:ext cx="1440160" cy="144016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/>
                <a:t>Wireless</a:t>
              </a:r>
              <a:br>
                <a:rPr lang="en-US" sz="2000" dirty="0"/>
              </a:br>
              <a:r>
                <a:rPr lang="en-US" sz="2000" dirty="0"/>
                <a:t>Sensor</a:t>
              </a:r>
              <a:br>
                <a:rPr lang="en-US" sz="2000" dirty="0"/>
              </a:br>
              <a:r>
                <a:rPr lang="en-US" sz="2000" dirty="0"/>
                <a:t>Networks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FD6FBA-F414-4E5F-82DE-66E03A43576A}"/>
                </a:ext>
              </a:extLst>
            </p:cNvPr>
            <p:cNvSpPr txBox="1"/>
            <p:nvPr/>
          </p:nvSpPr>
          <p:spPr>
            <a:xfrm>
              <a:off x="1921295" y="5437758"/>
              <a:ext cx="1424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“Smart Dust”</a:t>
              </a:r>
            </a:p>
          </p:txBody>
        </p:sp>
      </p:grpSp>
      <p:pic>
        <p:nvPicPr>
          <p:cNvPr id="100" name="Picture 9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FAC2E6-4BE7-430F-AC72-4EE92C747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861">
            <a:off x="1329598" y="4178039"/>
            <a:ext cx="617307" cy="617307"/>
          </a:xfrm>
          <a:prstGeom prst="rect">
            <a:avLst/>
          </a:prstGeom>
        </p:spPr>
      </p:pic>
      <p:pic>
        <p:nvPicPr>
          <p:cNvPr id="106" name="Picture 105" descr="A circuit board&#10;&#10;Description automatically generated">
            <a:extLst>
              <a:ext uri="{FF2B5EF4-FFF2-40B4-BE49-F238E27FC236}">
                <a16:creationId xmlns:a16="http://schemas.microsoft.com/office/drawing/2014/main" id="{3B9033AA-7EA0-4C41-919F-7684D5CE7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19" y="5834868"/>
            <a:ext cx="1038962" cy="672332"/>
          </a:xfrm>
          <a:prstGeom prst="rect">
            <a:avLst/>
          </a:prstGeom>
        </p:spPr>
      </p:pic>
      <p:pic>
        <p:nvPicPr>
          <p:cNvPr id="108" name="Shape 72">
            <a:extLst>
              <a:ext uri="{FF2B5EF4-FFF2-40B4-BE49-F238E27FC236}">
                <a16:creationId xmlns:a16="http://schemas.microsoft.com/office/drawing/2014/main" id="{DF9CD35E-9D37-477B-81D7-3E66619DCBF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945" y="5807707"/>
            <a:ext cx="852134" cy="97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Picture 112" descr="A picture containing cabinet, refrigerator, indoor, kitchen&#10;&#10;Description automatically generated">
            <a:extLst>
              <a:ext uri="{FF2B5EF4-FFF2-40B4-BE49-F238E27FC236}">
                <a16:creationId xmlns:a16="http://schemas.microsoft.com/office/drawing/2014/main" id="{4A07B568-504E-4B4A-9D3F-F2619880B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1" y="4515160"/>
            <a:ext cx="703798" cy="1242417"/>
          </a:xfrm>
          <a:prstGeom prst="rect">
            <a:avLst/>
          </a:prstGeom>
        </p:spPr>
      </p:pic>
      <p:pic>
        <p:nvPicPr>
          <p:cNvPr id="115" name="Picture 114" descr="A picture containing cup, sitting, table, toiletry&#10;&#10;Description automatically generated">
            <a:extLst>
              <a:ext uri="{FF2B5EF4-FFF2-40B4-BE49-F238E27FC236}">
                <a16:creationId xmlns:a16="http://schemas.microsoft.com/office/drawing/2014/main" id="{CE058A1F-4BC6-4C2B-8D18-069050A5F6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20494" y="4335317"/>
            <a:ext cx="922079" cy="922079"/>
          </a:xfrm>
          <a:prstGeom prst="rect">
            <a:avLst/>
          </a:prstGeom>
        </p:spPr>
      </p:pic>
      <p:pic>
        <p:nvPicPr>
          <p:cNvPr id="120" name="Picture 119" descr="A picture containing bottle&#10;&#10;Description automatically generated">
            <a:extLst>
              <a:ext uri="{FF2B5EF4-FFF2-40B4-BE49-F238E27FC236}">
                <a16:creationId xmlns:a16="http://schemas.microsoft.com/office/drawing/2014/main" id="{5777AFAA-1B86-428A-B808-55CDDE417A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79" y="4748820"/>
            <a:ext cx="294527" cy="1600350"/>
          </a:xfrm>
          <a:prstGeom prst="rect">
            <a:avLst/>
          </a:prstGeom>
        </p:spPr>
      </p:pic>
      <p:pic>
        <p:nvPicPr>
          <p:cNvPr id="128" name="Picture 2">
            <a:extLst>
              <a:ext uri="{FF2B5EF4-FFF2-40B4-BE49-F238E27FC236}">
                <a16:creationId xmlns:a16="http://schemas.microsoft.com/office/drawing/2014/main" id="{2D54C12C-2B6A-4BE7-AA00-2972A9BC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536" y="5994932"/>
            <a:ext cx="842588" cy="725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7">
            <a:extLst>
              <a:ext uri="{FF2B5EF4-FFF2-40B4-BE49-F238E27FC236}">
                <a16:creationId xmlns:a16="http://schemas.microsoft.com/office/drawing/2014/main" id="{5DCE56A5-7E58-44DC-B714-B4CCD892B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40" y="5943034"/>
            <a:ext cx="1068374" cy="82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F42E71EA-4C08-4977-A305-7E1A00CFFFDD}"/>
              </a:ext>
            </a:extLst>
          </p:cNvPr>
          <p:cNvSpPr/>
          <p:nvPr/>
        </p:nvSpPr>
        <p:spPr>
          <a:xfrm>
            <a:off x="7246849" y="328128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8F134B-8D99-4D5A-955E-87812EF94D2E}"/>
              </a:ext>
            </a:extLst>
          </p:cNvPr>
          <p:cNvGrpSpPr/>
          <p:nvPr/>
        </p:nvGrpSpPr>
        <p:grpSpPr>
          <a:xfrm>
            <a:off x="9363586" y="2227146"/>
            <a:ext cx="2557875" cy="1916853"/>
            <a:chOff x="8652386" y="2227146"/>
            <a:chExt cx="2557875" cy="191685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731D027-CE03-4B1E-8223-F2C955866179}"/>
                </a:ext>
              </a:extLst>
            </p:cNvPr>
            <p:cNvSpPr/>
            <p:nvPr/>
          </p:nvSpPr>
          <p:spPr>
            <a:xfrm>
              <a:off x="9293408" y="2227146"/>
              <a:ext cx="1916853" cy="1916853"/>
            </a:xfrm>
            <a:prstGeom prst="ellipse">
              <a:avLst/>
            </a:prstGeom>
            <a:gradFill>
              <a:gsLst>
                <a:gs pos="0">
                  <a:srgbClr val="FF0066"/>
                </a:gs>
                <a:gs pos="100000">
                  <a:srgbClr val="4472C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/>
                <a:t>Constrained</a:t>
              </a:r>
              <a:br>
                <a:rPr lang="en-US" sz="2000" dirty="0"/>
              </a:br>
              <a:r>
                <a:rPr lang="en-US" sz="2000" dirty="0"/>
                <a:t>RESTful</a:t>
              </a:r>
              <a:br>
                <a:rPr lang="en-US" sz="2000" dirty="0"/>
              </a:br>
              <a:r>
                <a:rPr lang="en-US" sz="2000" dirty="0"/>
                <a:t>Environments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740E6A-55BB-4240-ADE9-8730B074F256}"/>
                </a:ext>
              </a:extLst>
            </p:cNvPr>
            <p:cNvSpPr/>
            <p:nvPr/>
          </p:nvSpPr>
          <p:spPr>
            <a:xfrm>
              <a:off x="8652386" y="3232429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2010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7DE56BF-5732-4B1F-9231-3CDDC68E8AB0}"/>
              </a:ext>
            </a:extLst>
          </p:cNvPr>
          <p:cNvSpPr/>
          <p:nvPr/>
        </p:nvSpPr>
        <p:spPr>
          <a:xfrm>
            <a:off x="8484435" y="2167465"/>
            <a:ext cx="108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Gateways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9286002-6BFC-4685-ADDD-2821AE7ED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071858"/>
              </p:ext>
            </p:extLst>
          </p:nvPr>
        </p:nvGraphicFramePr>
        <p:xfrm>
          <a:off x="7986876" y="29470"/>
          <a:ext cx="2136441" cy="1961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13" imgW="7123680" imgH="6539400" progId="">
                  <p:embed/>
                </p:oleObj>
              </mc:Choice>
              <mc:Fallback>
                <p:oleObj r:id="rId13" imgW="7123680" imgH="653940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9286002-6BFC-4685-ADDD-2821AE7ED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86876" y="29470"/>
                        <a:ext cx="2136441" cy="1961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hought Bubble: Cloud 60">
            <a:extLst>
              <a:ext uri="{FF2B5EF4-FFF2-40B4-BE49-F238E27FC236}">
                <a16:creationId xmlns:a16="http://schemas.microsoft.com/office/drawing/2014/main" id="{5696E189-ADBE-462F-B935-DBE95AB0189E}"/>
              </a:ext>
            </a:extLst>
          </p:cNvPr>
          <p:cNvSpPr/>
          <p:nvPr/>
        </p:nvSpPr>
        <p:spPr>
          <a:xfrm>
            <a:off x="8761200" y="-177835"/>
            <a:ext cx="3227944" cy="983873"/>
          </a:xfrm>
          <a:prstGeom prst="cloudCallout">
            <a:avLst>
              <a:gd name="adj1" fmla="val -34702"/>
              <a:gd name="adj2" fmla="val 6879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server with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lots of adaptation code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BB602848-8B22-41E4-868C-EA1FC8104712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500"/>
                    </a14:imgEffect>
                    <a14:imgEffect>
                      <a14:saturation sat="2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21" y="1089776"/>
            <a:ext cx="341662" cy="341662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6A75B5F-169C-4B0B-8634-5FD20833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F504-6BAA-4588-84A9-43E4BF944A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7" grpId="0"/>
      <p:bldP spid="34" grpId="0" animBg="1"/>
      <p:bldP spid="1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4499</Words>
  <Application>Microsoft Office PowerPoint</Application>
  <PresentationFormat>Widescreen</PresentationFormat>
  <Paragraphs>842</Paragraphs>
  <Slides>50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Noto Sans</vt:lpstr>
      <vt:lpstr>Wingdings</vt:lpstr>
      <vt:lpstr>Office Theme</vt:lpstr>
      <vt:lpstr>The Spirits of Web of Things Past, Present, and Yet to Come</vt:lpstr>
      <vt:lpstr>Dr. Matthias Kovatsch Principal Researcher</vt:lpstr>
      <vt:lpstr>The Spirits of Web of Things</vt:lpstr>
      <vt:lpstr>The Spirits of Web of Things</vt:lpstr>
      <vt:lpstr>A Little History</vt:lpstr>
      <vt:lpstr>Web Presences for People, Places, Things</vt:lpstr>
      <vt:lpstr>A Little History</vt:lpstr>
      <vt:lpstr>Putting Things to REST – Towards WoT</vt:lpstr>
      <vt:lpstr>A Little History</vt:lpstr>
      <vt:lpstr>Constrained Application Protocol (CoAP)</vt:lpstr>
      <vt:lpstr>Why the Web?</vt:lpstr>
      <vt:lpstr>But this an AI Summer School?!</vt:lpstr>
      <vt:lpstr>Spirit of the Past: Digitalization</vt:lpstr>
      <vt:lpstr>The Spirits of Web of Things</vt:lpstr>
      <vt:lpstr>W3C Standardization Activity</vt:lpstr>
      <vt:lpstr>W3C Standardization Activity</vt:lpstr>
      <vt:lpstr>Describe Existing IoT Ecosystems</vt:lpstr>
      <vt:lpstr>Describe Existing IoT Ecosystems</vt:lpstr>
      <vt:lpstr>Affordances</vt:lpstr>
      <vt:lpstr>Describe Existing IoT Ecosystems</vt:lpstr>
      <vt:lpstr>Describe Existing IoT Ecosystems</vt:lpstr>
      <vt:lpstr>Describe Existing IoT Ecosystems</vt:lpstr>
      <vt:lpstr>Describe Existing IoT Ecosystems</vt:lpstr>
      <vt:lpstr>W3C WoT Architecture</vt:lpstr>
      <vt:lpstr>PowerPoint Presentation</vt:lpstr>
      <vt:lpstr>PowerPoint Presentation</vt:lpstr>
      <vt:lpstr>W3C WoT Thing Description</vt:lpstr>
      <vt:lpstr>W3C WoT Thing Description</vt:lpstr>
      <vt:lpstr>Combining Existing Standards</vt:lpstr>
      <vt:lpstr>Combining Existing Standards</vt:lpstr>
      <vt:lpstr>Combining Existing Standards</vt:lpstr>
      <vt:lpstr>node-wot: Build Your Own Web of Things</vt:lpstr>
      <vt:lpstr>Eclipse Thingweb: node-wot &amp; more</vt:lpstr>
      <vt:lpstr>Spirit of the Present: Semantic Interoperability</vt:lpstr>
      <vt:lpstr>The Spirits of Web of Things</vt:lpstr>
      <vt:lpstr>Industrial Protocol Bindings</vt:lpstr>
      <vt:lpstr>Industrial IoT Ecosystems</vt:lpstr>
      <vt:lpstr>Industrial IoT Ecosystems</vt:lpstr>
      <vt:lpstr>OPC UA Binding</vt:lpstr>
      <vt:lpstr>NETCONF Binding</vt:lpstr>
      <vt:lpstr>Examples</vt:lpstr>
      <vt:lpstr>From TDs to Knowledge Graphs</vt:lpstr>
      <vt:lpstr>WoT Thing Description Is a Framework</vt:lpstr>
      <vt:lpstr>WoT Thing Description Is a Framework</vt:lpstr>
      <vt:lpstr>Hypermedia-driven Actions</vt:lpstr>
      <vt:lpstr>Actions in Thing Descriptions</vt:lpstr>
      <vt:lpstr>What if only the Thing Knows the Process?</vt:lpstr>
      <vt:lpstr>Let Machines use Things Like We Browse the Web</vt:lpstr>
      <vt:lpstr>Spirit of Yet to Come: Up to You!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Spirits of Web of Things Past, Present, and Yet to Come</dc:title>
  <dc:creator>Matthias Kovatsch</dc:creator>
  <cp:lastModifiedBy>Matthias Kovatsch</cp:lastModifiedBy>
  <cp:revision>1</cp:revision>
  <dcterms:created xsi:type="dcterms:W3CDTF">2020-07-26T19:56:43Z</dcterms:created>
  <dcterms:modified xsi:type="dcterms:W3CDTF">2020-07-27T04:22:14Z</dcterms:modified>
</cp:coreProperties>
</file>